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BC52-7151-4680-924C-F3AC888F1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3F1EB-FAFC-414F-87CD-AE5F62EDF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4EAB5-801D-4D6A-AB96-CA8F5C44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5BD00-8A62-4E44-9CD6-F85D6E49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22AA2-CDA6-4A5B-B55F-99D68208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171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0F1CA-FBF8-4425-91AC-BF5ACC00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6835C-E0A2-4385-ACAD-5BA00BC15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9FB46-4F09-45CC-97C0-90E0C4CF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DEFE-DC25-400E-AE7F-991CF54E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2D53F-3C18-4F9C-8E23-3EA676BE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164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AF726B-C164-46E4-BDB2-DEFB94E6C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8F85D-CCF4-4E66-8713-88E16B625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73270-2FA0-4226-8177-AE1EC36E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715CF-246D-4A5B-81CF-932C52E0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79A30-154D-496A-8E01-DC60C201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178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7136E-FF0E-4F4F-B5AD-A0CA6328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BE46-A2F5-412A-8377-FA11055B6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6B440-1174-43A8-9B36-8B16E722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E668-8EB9-4EBD-A592-33283A79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E514C-DB8F-46DC-909F-E282ED30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483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7936-9DC9-4C48-BCA4-FEE96B52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4027D-17F8-4B77-954D-090D0F68D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4BB39-626A-4229-8924-717767C2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0E1D-E7B4-4933-82D1-F9EE8BE5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BEB29-7293-4D43-96D5-63AFC3FD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624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4ADA-6E21-4272-97D7-F83E70E4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EF6DB-AB2E-46B5-9600-D3BCFE8A1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13D8E-42B1-44FC-8E4A-C90E7F164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0764C-9C0B-4214-A9DA-9ED9D0C5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809CB-E290-4ACC-9B61-043E8CFC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3AF66-7F75-4141-88A0-CE467925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710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09A7-0E13-4742-A2CA-07F23FB3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2BD2E-A58E-4DCB-9147-0AB8A4B8C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45FB7-48BD-424F-8EE7-C7E579277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8F05B-DF6E-4A81-A68D-DD0E9514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CF69C-50EA-45D9-AC60-F1511B1A1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83472-D798-4482-8E85-BD23D0D0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BE651-ABE6-41CE-BBBF-C1A0DA98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28E54-6656-4208-BD15-5D98C0C3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86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9988-5865-4817-ADA2-B0E5AC90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0E5BE-0457-40F6-9C3F-210B9843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744DD-E917-480D-BAD8-66E4EE4D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32D32-8ED6-444E-909B-58D10864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6968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1331E-E8F2-4B73-8F3C-B72CB9D40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1D0E5-6841-478C-874D-5CDA4722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90F67-8425-4ADB-8F17-FAB576E6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696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8210-C2B7-4874-90B6-E307629C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7D3CB-E5F3-4C2D-895D-8CF91987E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888CE-9659-43C3-9884-2F6D1724D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C6A71-A57C-4E3B-8381-EACF2F3C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153FB-E95F-431B-A55A-610D6EE3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D7ACC-1D8C-4505-B2CB-5A04A8FD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774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AEDC-115C-4358-BBA2-9A20CBF7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F4171-8304-429D-9327-A97021914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2B61B-86AE-4571-B559-0E8E455AD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E9CA3-D3F2-430F-8EA1-9193F37D4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98331-58FF-4C92-99C7-8F85814E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BB7E0-5C39-49F5-8DCD-F4553228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415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BD83A-3D67-406E-9858-1FBE29FE1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75441-515A-422B-B8ED-9F15739D1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CB5D5-6EEC-4071-B3D7-667D8EB59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375A-A227-4ACF-A733-FAD60C0D7593}" type="datetimeFigureOut">
              <a:rPr lang="da-DK" smtClean="0"/>
              <a:t>04-04-2022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7E25A-22A7-4008-A818-00776680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AA3-22FA-4C22-A218-31C2EAC5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30C3A-6505-44FE-AEA2-314134F2C1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797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418C-5A6C-4F35-B8BE-17E6E8F41E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C46B0-0B47-49D8-968E-DD3E5DDD47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andersukraineneutralitetmp4-6-video">
            <a:hlinkClick r:id="" action="ppaction://media"/>
            <a:extLst>
              <a:ext uri="{FF2B5EF4-FFF2-40B4-BE49-F238E27FC236}">
                <a16:creationId xmlns:a16="http://schemas.microsoft.com/office/drawing/2014/main" id="{26B18C94-F8D5-4AC3-81C4-B474EC0A8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6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Morten Schwarz Lausten</dc:creator>
  <cp:lastModifiedBy>Morten Schwarz Lausten</cp:lastModifiedBy>
  <cp:revision>1</cp:revision>
  <dcterms:created xsi:type="dcterms:W3CDTF">2022-04-04T14:12:20Z</dcterms:created>
  <dcterms:modified xsi:type="dcterms:W3CDTF">2022-04-04T14:13:26Z</dcterms:modified>
</cp:coreProperties>
</file>