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6" r:id="rId5"/>
  </p:sldMasterIdLst>
  <p:notesMasterIdLst>
    <p:notesMasterId r:id="rId28"/>
  </p:notesMasterIdLst>
  <p:sldIdLst>
    <p:sldId id="256" r:id="rId6"/>
    <p:sldId id="823" r:id="rId7"/>
    <p:sldId id="532" r:id="rId8"/>
    <p:sldId id="533" r:id="rId9"/>
    <p:sldId id="838" r:id="rId10"/>
    <p:sldId id="824" r:id="rId11"/>
    <p:sldId id="402" r:id="rId12"/>
    <p:sldId id="268" r:id="rId13"/>
    <p:sldId id="822" r:id="rId14"/>
    <p:sldId id="321" r:id="rId15"/>
    <p:sldId id="626" r:id="rId16"/>
    <p:sldId id="797" r:id="rId17"/>
    <p:sldId id="271" r:id="rId18"/>
    <p:sldId id="835" r:id="rId19"/>
    <p:sldId id="819" r:id="rId20"/>
    <p:sldId id="837" r:id="rId21"/>
    <p:sldId id="783" r:id="rId22"/>
    <p:sldId id="627" r:id="rId23"/>
    <p:sldId id="795" r:id="rId24"/>
    <p:sldId id="831" r:id="rId25"/>
    <p:sldId id="785" r:id="rId26"/>
    <p:sldId id="839" r:id="rId27"/>
  </p:sldIdLst>
  <p:sldSz cx="9144000" cy="6858000" type="screen4x3"/>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BDBDD852-0D11-4BB2-81A4-F6C5F1EF6F25}">
          <p14:sldIdLst>
            <p14:sldId id="256"/>
          </p14:sldIdLst>
        </p14:section>
        <p14:section name="Ikke-navngivet sektion" id="{9C1BB133-6914-43CB-86B6-9BA99E89473C}">
          <p14:sldIdLst>
            <p14:sldId id="823"/>
            <p14:sldId id="532"/>
            <p14:sldId id="533"/>
            <p14:sldId id="838"/>
            <p14:sldId id="824"/>
            <p14:sldId id="402"/>
            <p14:sldId id="268"/>
            <p14:sldId id="822"/>
            <p14:sldId id="321"/>
            <p14:sldId id="626"/>
            <p14:sldId id="797"/>
            <p14:sldId id="271"/>
            <p14:sldId id="835"/>
            <p14:sldId id="819"/>
            <p14:sldId id="837"/>
            <p14:sldId id="783"/>
            <p14:sldId id="627"/>
            <p14:sldId id="795"/>
            <p14:sldId id="831"/>
            <p14:sldId id="785"/>
            <p14:sldId id="839"/>
          </p14:sldIdLst>
        </p14:section>
      </p14:sectionLst>
    </p:ext>
    <p:ext uri="{EFAFB233-063F-42B5-8137-9DF3F51BA10A}">
      <p15:sldGuideLst xmlns:p15="http://schemas.microsoft.com/office/powerpoint/2012/main">
        <p15:guide id="1" orient="horz" pos="3816" userDrawn="1">
          <p15:clr>
            <a:srgbClr val="A4A3A4"/>
          </p15:clr>
        </p15:guide>
        <p15:guide id="2" orient="horz" pos="1162" userDrawn="1">
          <p15:clr>
            <a:srgbClr val="A4A3A4"/>
          </p15:clr>
        </p15:guide>
        <p15:guide id="3" orient="horz" pos="4047" userDrawn="1">
          <p15:clr>
            <a:srgbClr val="A4A3A4"/>
          </p15:clr>
        </p15:guide>
        <p15:guide id="4" orient="horz" pos="327" userDrawn="1">
          <p15:clr>
            <a:srgbClr val="A4A3A4"/>
          </p15:clr>
        </p15:guide>
        <p15:guide id="5" orient="horz" pos="3906" userDrawn="1">
          <p15:clr>
            <a:srgbClr val="A4A3A4"/>
          </p15:clr>
        </p15:guide>
        <p15:guide id="6" pos="2993" userDrawn="1">
          <p15:clr>
            <a:srgbClr val="A4A3A4"/>
          </p15:clr>
        </p15:guide>
        <p15:guide id="7" pos="453" userDrawn="1">
          <p15:clr>
            <a:srgbClr val="A4A3A4"/>
          </p15:clr>
        </p15:guide>
        <p15:guide id="8" pos="5307" userDrawn="1">
          <p15:clr>
            <a:srgbClr val="A4A3A4"/>
          </p15:clr>
        </p15:guide>
        <p15:guide id="9" pos="31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3E9"/>
    <a:srgbClr val="E30A0B"/>
    <a:srgbClr val="BEBABB"/>
    <a:srgbClr val="C8171E"/>
    <a:srgbClr val="504C4C"/>
    <a:srgbClr val="FCE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3DE9BA-712F-4C7E-B411-41A932C62C56}" v="1560" dt="2020-11-20T17:46:54.736"/>
    <p1510:client id="{A88B0639-5E3F-4E95-9783-6B9C017159DB}" v="357" dt="2020-11-20T15:52:02.605"/>
    <p1510:client id="{E5754F86-CDEF-4C6C-8301-F43D344DA3FF}" v="506" dt="2020-11-20T15:34:29.5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356" y="60"/>
      </p:cViewPr>
      <p:guideLst>
        <p:guide orient="horz" pos="3816"/>
        <p:guide orient="horz" pos="1162"/>
        <p:guide orient="horz" pos="4047"/>
        <p:guide orient="horz" pos="327"/>
        <p:guide orient="horz" pos="3906"/>
        <p:guide pos="2993"/>
        <p:guide pos="453"/>
        <p:guide pos="5307"/>
        <p:guide pos="310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deg\AppData\Local\Microsoft\Windows\INetCache\Content.Outlook\EAPSOS9T\Graf%201hj&#230;lp%20HB%20M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aoes\AppData\Local\Microsoft\Windows\INetCache\Content.Outlook\L72Z3PJ6\Data%20Docas%20pr.%202010-2020%20tr&#230;k%20pr%2028-08-20%20vs.%20JBA.xls"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nchr\Desktop\Kopi%20af%20betwixt_report_analysis__2487175023099395013.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712315248255702"/>
          <c:y val="0.16970193258604532"/>
          <c:w val="0.25435424592462702"/>
          <c:h val="0.62751481262446751"/>
        </c:manualLayout>
      </c:layout>
      <c:pieChart>
        <c:varyColors val="1"/>
        <c:ser>
          <c:idx val="0"/>
          <c:order val="0"/>
          <c:tx>
            <c:strRef>
              <c:f>Sheet1!$E$2</c:f>
              <c:strCache>
                <c:ptCount val="1"/>
                <c:pt idx="0">
                  <c:v>Antal udstedte beviser 2019</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B26-4591-8948-FE27A834017A}"/>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DB26-4591-8948-FE27A834017A}"/>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DB26-4591-8948-FE27A834017A}"/>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da-DK"/>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Sheet1!$D$3:$D$5</c:f>
              <c:strCache>
                <c:ptCount val="3"/>
                <c:pt idx="0">
                  <c:v>Fag-og erhvervsskoler</c:v>
                </c:pt>
                <c:pt idx="1">
                  <c:v>Private</c:v>
                </c:pt>
                <c:pt idx="2">
                  <c:v>Virksomheder</c:v>
                </c:pt>
              </c:strCache>
            </c:strRef>
          </c:cat>
          <c:val>
            <c:numRef>
              <c:f>Sheet1!$E$3:$E$5</c:f>
              <c:numCache>
                <c:formatCode>General</c:formatCode>
                <c:ptCount val="3"/>
                <c:pt idx="0">
                  <c:v>30849</c:v>
                </c:pt>
                <c:pt idx="1">
                  <c:v>18651</c:v>
                </c:pt>
                <c:pt idx="2">
                  <c:v>6901</c:v>
                </c:pt>
              </c:numCache>
            </c:numRef>
          </c:val>
          <c:extLst>
            <c:ext xmlns:c16="http://schemas.microsoft.com/office/drawing/2014/chart" uri="{C3380CC4-5D6E-409C-BE32-E72D297353CC}">
              <c16:uniqueId val="{00000006-DB26-4591-8948-FE27A834017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2418640171112118"/>
          <c:y val="0.8229602778439683"/>
          <c:w val="0.57699995295817985"/>
          <c:h val="0.1770397221560316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err="1"/>
              <a:t>Kursister</a:t>
            </a:r>
            <a:r>
              <a:rPr lang="en-US"/>
              <a:t> </a:t>
            </a:r>
            <a:r>
              <a:rPr lang="en-US" err="1"/>
              <a:t>håndteret</a:t>
            </a:r>
            <a:r>
              <a:rPr lang="en-US"/>
              <a:t> </a:t>
            </a:r>
            <a:r>
              <a:rPr lang="en-US" baseline="0"/>
              <a:t>via </a:t>
            </a:r>
            <a:r>
              <a:rPr lang="en-US" baseline="0" err="1"/>
              <a:t>DoCAS</a:t>
            </a:r>
            <a:endParaRPr lang="en-US" baseline="0"/>
          </a:p>
          <a:p>
            <a:pPr>
              <a:defRPr/>
            </a:pPr>
            <a:r>
              <a:rPr lang="en-US" baseline="0"/>
              <a:t>(Prognose for 2020)</a:t>
            </a:r>
            <a:r>
              <a:rPr lang="en-US"/>
              <a:t> </a:t>
            </a:r>
          </a:p>
          <a:p>
            <a:pPr>
              <a:defRPr/>
            </a:pPr>
            <a:endParaRPr lang="en-US" sz="1800"/>
          </a:p>
        </c:rich>
      </c:tx>
      <c:layout>
        <c:manualLayout>
          <c:xMode val="edge"/>
          <c:yMode val="edge"/>
          <c:x val="0.25550055316015041"/>
          <c:y val="1.170874631825617E-2"/>
        </c:manualLayout>
      </c:layout>
      <c:overlay val="0"/>
    </c:title>
    <c:autoTitleDeleted val="0"/>
    <c:plotArea>
      <c:layout/>
      <c:barChart>
        <c:barDir val="col"/>
        <c:grouping val="clustered"/>
        <c:varyColors val="0"/>
        <c:ser>
          <c:idx val="0"/>
          <c:order val="0"/>
          <c:tx>
            <c:strRef>
              <c:f>'Ark1'!$B$1</c:f>
              <c:strCache>
                <c:ptCount val="1"/>
                <c:pt idx="0">
                  <c:v>Kursister pr. år</c:v>
                </c:pt>
              </c:strCache>
            </c:strRef>
          </c:tx>
          <c:spPr>
            <a:solidFill>
              <a:srgbClr val="E30A0B"/>
            </a:solidFill>
          </c:spPr>
          <c:invertIfNegative val="0"/>
          <c:cat>
            <c:numRef>
              <c:f>'Ark1'!$A$2:$A$12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'Ark1'!$B$2:$B$12</c:f>
              <c:numCache>
                <c:formatCode>General</c:formatCode>
                <c:ptCount val="11"/>
                <c:pt idx="0">
                  <c:v>6037</c:v>
                </c:pt>
                <c:pt idx="1">
                  <c:v>6628</c:v>
                </c:pt>
                <c:pt idx="2">
                  <c:v>7029</c:v>
                </c:pt>
                <c:pt idx="3">
                  <c:v>9946</c:v>
                </c:pt>
                <c:pt idx="4">
                  <c:v>10651</c:v>
                </c:pt>
                <c:pt idx="5">
                  <c:v>13472</c:v>
                </c:pt>
                <c:pt idx="6">
                  <c:v>16500</c:v>
                </c:pt>
                <c:pt idx="7">
                  <c:v>18375</c:v>
                </c:pt>
                <c:pt idx="8">
                  <c:v>17870</c:v>
                </c:pt>
                <c:pt idx="9">
                  <c:v>17439</c:v>
                </c:pt>
                <c:pt idx="10">
                  <c:v>16842</c:v>
                </c:pt>
              </c:numCache>
            </c:numRef>
          </c:val>
          <c:extLst>
            <c:ext xmlns:c16="http://schemas.microsoft.com/office/drawing/2014/chart" uri="{C3380CC4-5D6E-409C-BE32-E72D297353CC}">
              <c16:uniqueId val="{00000000-8B56-4020-8582-691936BE6C00}"/>
            </c:ext>
          </c:extLst>
        </c:ser>
        <c:dLbls>
          <c:showLegendKey val="0"/>
          <c:showVal val="0"/>
          <c:showCatName val="0"/>
          <c:showSerName val="0"/>
          <c:showPercent val="0"/>
          <c:showBubbleSize val="0"/>
        </c:dLbls>
        <c:gapWidth val="150"/>
        <c:axId val="44592128"/>
        <c:axId val="44598016"/>
      </c:barChart>
      <c:catAx>
        <c:axId val="44592128"/>
        <c:scaling>
          <c:orientation val="minMax"/>
        </c:scaling>
        <c:delete val="0"/>
        <c:axPos val="b"/>
        <c:numFmt formatCode="General" sourceLinked="1"/>
        <c:majorTickMark val="out"/>
        <c:minorTickMark val="none"/>
        <c:tickLblPos val="nextTo"/>
        <c:txPr>
          <a:bodyPr/>
          <a:lstStyle/>
          <a:p>
            <a:pPr>
              <a:defRPr sz="1650" baseline="0"/>
            </a:pPr>
            <a:endParaRPr lang="da-DK"/>
          </a:p>
        </c:txPr>
        <c:crossAx val="44598016"/>
        <c:crosses val="autoZero"/>
        <c:auto val="1"/>
        <c:lblAlgn val="ctr"/>
        <c:lblOffset val="100"/>
        <c:noMultiLvlLbl val="0"/>
      </c:catAx>
      <c:valAx>
        <c:axId val="44598016"/>
        <c:scaling>
          <c:orientation val="minMax"/>
        </c:scaling>
        <c:delete val="0"/>
        <c:axPos val="l"/>
        <c:majorGridlines/>
        <c:numFmt formatCode="General" sourceLinked="1"/>
        <c:majorTickMark val="out"/>
        <c:minorTickMark val="none"/>
        <c:tickLblPos val="nextTo"/>
        <c:crossAx val="44592128"/>
        <c:crosses val="autoZero"/>
        <c:crossBetween val="between"/>
      </c:valAx>
    </c:plotArea>
    <c:legend>
      <c:legendPos val="b"/>
      <c:overlay val="0"/>
    </c:legend>
    <c:plotVisOnly val="1"/>
    <c:dispBlanksAs val="gap"/>
    <c:showDLblsOverMax val="0"/>
  </c:chart>
  <c:txPr>
    <a:bodyPr/>
    <a:lstStyle/>
    <a:p>
      <a:pPr>
        <a:defRPr sz="1800"/>
      </a:pPr>
      <a:endParaRPr lang="da-DK"/>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err="1"/>
              <a:t>Omsætning</a:t>
            </a:r>
            <a:r>
              <a:rPr lang="en-US"/>
              <a:t> </a:t>
            </a:r>
            <a:r>
              <a:rPr lang="en-US" err="1"/>
              <a:t>Privat</a:t>
            </a:r>
            <a:r>
              <a:rPr lang="en-US" baseline="0"/>
              <a:t> via </a:t>
            </a:r>
            <a:r>
              <a:rPr lang="en-US" baseline="0" err="1"/>
              <a:t>DoCAS</a:t>
            </a:r>
            <a:r>
              <a:rPr lang="en-US"/>
              <a:t> </a:t>
            </a:r>
          </a:p>
          <a:p>
            <a:pPr>
              <a:defRPr/>
            </a:pPr>
            <a:r>
              <a:rPr lang="en-US"/>
              <a:t>(Prognose for 2020)</a:t>
            </a:r>
          </a:p>
        </c:rich>
      </c:tx>
      <c:layout>
        <c:manualLayout>
          <c:xMode val="edge"/>
          <c:yMode val="edge"/>
          <c:x val="0.25550055316015041"/>
          <c:y val="1.170874631825617E-2"/>
        </c:manualLayout>
      </c:layout>
      <c:overlay val="0"/>
    </c:title>
    <c:autoTitleDeleted val="0"/>
    <c:plotArea>
      <c:layout/>
      <c:barChart>
        <c:barDir val="col"/>
        <c:grouping val="clustered"/>
        <c:varyColors val="0"/>
        <c:ser>
          <c:idx val="0"/>
          <c:order val="0"/>
          <c:tx>
            <c:strRef>
              <c:f>'Ark1'!$B$1</c:f>
              <c:strCache>
                <c:ptCount val="1"/>
                <c:pt idx="0">
                  <c:v>Omsætning</c:v>
                </c:pt>
              </c:strCache>
            </c:strRef>
          </c:tx>
          <c:spPr>
            <a:solidFill>
              <a:srgbClr val="E30A0B"/>
            </a:solidFill>
          </c:spPr>
          <c:invertIfNegative val="0"/>
          <c:cat>
            <c:numRef>
              <c:f>'Ark1'!$A$2:$A$12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'Ark1'!$B$2:$B$12</c:f>
              <c:numCache>
                <c:formatCode>General</c:formatCode>
                <c:ptCount val="11"/>
                <c:pt idx="0">
                  <c:v>2500000</c:v>
                </c:pt>
                <c:pt idx="1">
                  <c:v>3200000</c:v>
                </c:pt>
                <c:pt idx="2">
                  <c:v>3700000</c:v>
                </c:pt>
                <c:pt idx="3">
                  <c:v>5300000</c:v>
                </c:pt>
                <c:pt idx="4">
                  <c:v>5500000</c:v>
                </c:pt>
                <c:pt idx="5">
                  <c:v>6685000</c:v>
                </c:pt>
                <c:pt idx="6">
                  <c:v>8600000</c:v>
                </c:pt>
                <c:pt idx="7">
                  <c:v>9737114</c:v>
                </c:pt>
                <c:pt idx="8">
                  <c:v>9576495</c:v>
                </c:pt>
                <c:pt idx="9">
                  <c:v>9361338</c:v>
                </c:pt>
                <c:pt idx="10" formatCode="#,##0">
                  <c:v>9932101</c:v>
                </c:pt>
              </c:numCache>
            </c:numRef>
          </c:val>
          <c:extLst>
            <c:ext xmlns:c16="http://schemas.microsoft.com/office/drawing/2014/chart" uri="{C3380CC4-5D6E-409C-BE32-E72D297353CC}">
              <c16:uniqueId val="{00000000-4E9D-4D02-A1C2-E8F72227BA0C}"/>
            </c:ext>
          </c:extLst>
        </c:ser>
        <c:dLbls>
          <c:showLegendKey val="0"/>
          <c:showVal val="0"/>
          <c:showCatName val="0"/>
          <c:showSerName val="0"/>
          <c:showPercent val="0"/>
          <c:showBubbleSize val="0"/>
        </c:dLbls>
        <c:gapWidth val="150"/>
        <c:axId val="44481152"/>
        <c:axId val="45011328"/>
      </c:barChart>
      <c:catAx>
        <c:axId val="44481152"/>
        <c:scaling>
          <c:orientation val="minMax"/>
        </c:scaling>
        <c:delete val="0"/>
        <c:axPos val="b"/>
        <c:numFmt formatCode="General" sourceLinked="1"/>
        <c:majorTickMark val="out"/>
        <c:minorTickMark val="none"/>
        <c:tickLblPos val="nextTo"/>
        <c:txPr>
          <a:bodyPr/>
          <a:lstStyle/>
          <a:p>
            <a:pPr>
              <a:defRPr sz="1550" baseline="0"/>
            </a:pPr>
            <a:endParaRPr lang="da-DK"/>
          </a:p>
        </c:txPr>
        <c:crossAx val="45011328"/>
        <c:crosses val="autoZero"/>
        <c:auto val="1"/>
        <c:lblAlgn val="ctr"/>
        <c:lblOffset val="100"/>
        <c:noMultiLvlLbl val="0"/>
      </c:catAx>
      <c:valAx>
        <c:axId val="45011328"/>
        <c:scaling>
          <c:orientation val="minMax"/>
        </c:scaling>
        <c:delete val="0"/>
        <c:axPos val="l"/>
        <c:majorGridlines/>
        <c:numFmt formatCode="General" sourceLinked="1"/>
        <c:majorTickMark val="out"/>
        <c:minorTickMark val="none"/>
        <c:tickLblPos val="nextTo"/>
        <c:crossAx val="44481152"/>
        <c:crosses val="autoZero"/>
        <c:crossBetween val="between"/>
      </c:valAx>
    </c:plotArea>
    <c:legend>
      <c:legendPos val="b"/>
      <c:overlay val="0"/>
    </c:legend>
    <c:plotVisOnly val="1"/>
    <c:dispBlanksAs val="gap"/>
    <c:showDLblsOverMax val="0"/>
  </c:chart>
  <c:txPr>
    <a:bodyPr/>
    <a:lstStyle/>
    <a:p>
      <a:pPr>
        <a:defRPr sz="1800"/>
      </a:pPr>
      <a:endParaRPr lang="da-DK"/>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err="1"/>
              <a:t>Omsætning</a:t>
            </a:r>
            <a:r>
              <a:rPr lang="en-US"/>
              <a:t> </a:t>
            </a:r>
            <a:r>
              <a:rPr lang="en-US" err="1"/>
              <a:t>Virksomheder</a:t>
            </a:r>
            <a:r>
              <a:rPr lang="en-US"/>
              <a:t> LK </a:t>
            </a:r>
          </a:p>
          <a:p>
            <a:pPr>
              <a:defRPr/>
            </a:pPr>
            <a:r>
              <a:rPr lang="en-US"/>
              <a:t>(Prognose for</a:t>
            </a:r>
            <a:r>
              <a:rPr lang="en-US" baseline="0"/>
              <a:t> </a:t>
            </a:r>
            <a:r>
              <a:rPr lang="en-US"/>
              <a:t>2020)</a:t>
            </a:r>
          </a:p>
        </c:rich>
      </c:tx>
      <c:layout>
        <c:manualLayout>
          <c:xMode val="edge"/>
          <c:yMode val="edge"/>
          <c:x val="0.25550055316015041"/>
          <c:y val="1.170874631825617E-2"/>
        </c:manualLayout>
      </c:layout>
      <c:overlay val="0"/>
    </c:title>
    <c:autoTitleDeleted val="0"/>
    <c:plotArea>
      <c:layout/>
      <c:barChart>
        <c:barDir val="col"/>
        <c:grouping val="clustered"/>
        <c:varyColors val="0"/>
        <c:ser>
          <c:idx val="0"/>
          <c:order val="0"/>
          <c:tx>
            <c:strRef>
              <c:f>'Ark1'!$B$1</c:f>
              <c:strCache>
                <c:ptCount val="1"/>
                <c:pt idx="0">
                  <c:v>Omsætning</c:v>
                </c:pt>
              </c:strCache>
            </c:strRef>
          </c:tx>
          <c:spPr>
            <a:solidFill>
              <a:srgbClr val="E30A0B"/>
            </a:solidFill>
          </c:spPr>
          <c:invertIfNegative val="0"/>
          <c:cat>
            <c:numRef>
              <c:f>'Ark1'!$A$2:$A$12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'Ark1'!$B$2:$B$12</c:f>
              <c:numCache>
                <c:formatCode>General</c:formatCode>
                <c:ptCount val="11"/>
                <c:pt idx="0">
                  <c:v>4169000</c:v>
                </c:pt>
                <c:pt idx="1">
                  <c:v>3787000</c:v>
                </c:pt>
                <c:pt idx="2">
                  <c:v>4424000</c:v>
                </c:pt>
                <c:pt idx="3">
                  <c:v>3729000</c:v>
                </c:pt>
                <c:pt idx="4">
                  <c:v>3150000</c:v>
                </c:pt>
                <c:pt idx="5">
                  <c:v>4170000</c:v>
                </c:pt>
                <c:pt idx="6">
                  <c:v>4550000</c:v>
                </c:pt>
                <c:pt idx="7">
                  <c:v>4630000</c:v>
                </c:pt>
                <c:pt idx="8">
                  <c:v>4600000</c:v>
                </c:pt>
                <c:pt idx="9">
                  <c:v>5236594</c:v>
                </c:pt>
                <c:pt idx="10">
                  <c:v>2600000</c:v>
                </c:pt>
              </c:numCache>
            </c:numRef>
          </c:val>
          <c:extLst>
            <c:ext xmlns:c16="http://schemas.microsoft.com/office/drawing/2014/chart" uri="{C3380CC4-5D6E-409C-BE32-E72D297353CC}">
              <c16:uniqueId val="{00000000-53D8-486F-BCB0-EE183E745E4F}"/>
            </c:ext>
          </c:extLst>
        </c:ser>
        <c:dLbls>
          <c:showLegendKey val="0"/>
          <c:showVal val="0"/>
          <c:showCatName val="0"/>
          <c:showSerName val="0"/>
          <c:showPercent val="0"/>
          <c:showBubbleSize val="0"/>
        </c:dLbls>
        <c:gapWidth val="150"/>
        <c:axId val="91748224"/>
        <c:axId val="91749760"/>
      </c:barChart>
      <c:catAx>
        <c:axId val="91748224"/>
        <c:scaling>
          <c:orientation val="minMax"/>
        </c:scaling>
        <c:delete val="0"/>
        <c:axPos val="b"/>
        <c:numFmt formatCode="General" sourceLinked="1"/>
        <c:majorTickMark val="out"/>
        <c:minorTickMark val="none"/>
        <c:tickLblPos val="nextTo"/>
        <c:txPr>
          <a:bodyPr/>
          <a:lstStyle/>
          <a:p>
            <a:pPr>
              <a:defRPr sz="1550" baseline="0"/>
            </a:pPr>
            <a:endParaRPr lang="da-DK"/>
          </a:p>
        </c:txPr>
        <c:crossAx val="91749760"/>
        <c:crosses val="autoZero"/>
        <c:auto val="1"/>
        <c:lblAlgn val="ctr"/>
        <c:lblOffset val="100"/>
        <c:noMultiLvlLbl val="0"/>
      </c:catAx>
      <c:valAx>
        <c:axId val="91749760"/>
        <c:scaling>
          <c:orientation val="minMax"/>
        </c:scaling>
        <c:delete val="0"/>
        <c:axPos val="l"/>
        <c:majorGridlines/>
        <c:numFmt formatCode="General" sourceLinked="1"/>
        <c:majorTickMark val="out"/>
        <c:minorTickMark val="none"/>
        <c:tickLblPos val="nextTo"/>
        <c:crossAx val="91748224"/>
        <c:crosses val="autoZero"/>
        <c:crossBetween val="between"/>
      </c:valAx>
    </c:plotArea>
    <c:legend>
      <c:legendPos val="b"/>
      <c:overlay val="0"/>
    </c:legend>
    <c:plotVisOnly val="1"/>
    <c:dispBlanksAs val="gap"/>
    <c:showDLblsOverMax val="0"/>
  </c:chart>
  <c:txPr>
    <a:bodyPr/>
    <a:lstStyle/>
    <a:p>
      <a:pPr>
        <a:defRPr sz="1800"/>
      </a:pPr>
      <a:endParaRPr lang="da-DK"/>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Instruktører uddannede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stacked"/>
        <c:varyColors val="0"/>
        <c:ser>
          <c:idx val="2"/>
          <c:order val="2"/>
          <c:tx>
            <c:strRef>
              <c:f>'Ark1'!$D$5</c:f>
              <c:strCache>
                <c:ptCount val="1"/>
                <c:pt idx="0">
                  <c:v>Aktive</c:v>
                </c:pt>
              </c:strCache>
            </c:strRef>
          </c:tx>
          <c:spPr>
            <a:solidFill>
              <a:schemeClr val="accent2">
                <a:lumMod val="75000"/>
              </a:schemeClr>
            </a:solidFill>
            <a:ln>
              <a:noFill/>
            </a:ln>
            <a:effectLst/>
          </c:spPr>
          <c:invertIfNegative val="0"/>
          <c:cat>
            <c:numRef>
              <c:f>'Ark1'!$A$6:$A$10</c:f>
              <c:numCache>
                <c:formatCode>General</c:formatCode>
                <c:ptCount val="5"/>
                <c:pt idx="0">
                  <c:v>2016</c:v>
                </c:pt>
                <c:pt idx="1">
                  <c:v>2017</c:v>
                </c:pt>
                <c:pt idx="2">
                  <c:v>2018</c:v>
                </c:pt>
                <c:pt idx="3">
                  <c:v>2019</c:v>
                </c:pt>
                <c:pt idx="4">
                  <c:v>2020</c:v>
                </c:pt>
              </c:numCache>
            </c:numRef>
          </c:cat>
          <c:val>
            <c:numRef>
              <c:f>'Ark1'!$D$6:$D$10</c:f>
              <c:numCache>
                <c:formatCode>General</c:formatCode>
                <c:ptCount val="5"/>
                <c:pt idx="0">
                  <c:v>11</c:v>
                </c:pt>
                <c:pt idx="1">
                  <c:v>6</c:v>
                </c:pt>
                <c:pt idx="2">
                  <c:v>10</c:v>
                </c:pt>
                <c:pt idx="3">
                  <c:v>9</c:v>
                </c:pt>
                <c:pt idx="4">
                  <c:v>5</c:v>
                </c:pt>
              </c:numCache>
            </c:numRef>
          </c:val>
          <c:extLst>
            <c:ext xmlns:c16="http://schemas.microsoft.com/office/drawing/2014/chart" uri="{C3380CC4-5D6E-409C-BE32-E72D297353CC}">
              <c16:uniqueId val="{00000000-13FB-4E5D-BFDF-188B9B3F83FF}"/>
            </c:ext>
          </c:extLst>
        </c:ser>
        <c:ser>
          <c:idx val="3"/>
          <c:order val="3"/>
          <c:tx>
            <c:strRef>
              <c:f>'Ark1'!$E$5</c:f>
              <c:strCache>
                <c:ptCount val="1"/>
                <c:pt idx="0">
                  <c:v>Frafaldne</c:v>
                </c:pt>
              </c:strCache>
            </c:strRef>
          </c:tx>
          <c:spPr>
            <a:solidFill>
              <a:schemeClr val="accent2">
                <a:lumMod val="40000"/>
                <a:lumOff val="60000"/>
              </a:schemeClr>
            </a:solidFill>
            <a:ln>
              <a:noFill/>
            </a:ln>
            <a:effectLst/>
          </c:spPr>
          <c:invertIfNegative val="0"/>
          <c:cat>
            <c:numRef>
              <c:f>'Ark1'!$A$6:$A$10</c:f>
              <c:numCache>
                <c:formatCode>General</c:formatCode>
                <c:ptCount val="5"/>
                <c:pt idx="0">
                  <c:v>2016</c:v>
                </c:pt>
                <c:pt idx="1">
                  <c:v>2017</c:v>
                </c:pt>
                <c:pt idx="2">
                  <c:v>2018</c:v>
                </c:pt>
                <c:pt idx="3">
                  <c:v>2019</c:v>
                </c:pt>
                <c:pt idx="4">
                  <c:v>2020</c:v>
                </c:pt>
              </c:numCache>
            </c:numRef>
          </c:cat>
          <c:val>
            <c:numRef>
              <c:f>'Ark1'!$E$6:$E$10</c:f>
              <c:numCache>
                <c:formatCode>General</c:formatCode>
                <c:ptCount val="5"/>
                <c:pt idx="0">
                  <c:v>6</c:v>
                </c:pt>
                <c:pt idx="1">
                  <c:v>3</c:v>
                </c:pt>
                <c:pt idx="2">
                  <c:v>5</c:v>
                </c:pt>
                <c:pt idx="3">
                  <c:v>0</c:v>
                </c:pt>
                <c:pt idx="4">
                  <c:v>0</c:v>
                </c:pt>
              </c:numCache>
            </c:numRef>
          </c:val>
          <c:extLst>
            <c:ext xmlns:c16="http://schemas.microsoft.com/office/drawing/2014/chart" uri="{C3380CC4-5D6E-409C-BE32-E72D297353CC}">
              <c16:uniqueId val="{00000001-13FB-4E5D-BFDF-188B9B3F83FF}"/>
            </c:ext>
          </c:extLst>
        </c:ser>
        <c:dLbls>
          <c:showLegendKey val="0"/>
          <c:showVal val="0"/>
          <c:showCatName val="0"/>
          <c:showSerName val="0"/>
          <c:showPercent val="0"/>
          <c:showBubbleSize val="0"/>
        </c:dLbls>
        <c:gapWidth val="150"/>
        <c:overlap val="100"/>
        <c:axId val="510657800"/>
        <c:axId val="510657472"/>
        <c:extLst>
          <c:ext xmlns:c15="http://schemas.microsoft.com/office/drawing/2012/chart" uri="{02D57815-91ED-43cb-92C2-25804820EDAC}">
            <c15:filteredBarSeries>
              <c15:ser>
                <c:idx val="0"/>
                <c:order val="0"/>
                <c:tx>
                  <c:strRef>
                    <c:extLst>
                      <c:ext uri="{02D57815-91ED-43cb-92C2-25804820EDAC}">
                        <c15:formulaRef>
                          <c15:sqref>'Ark1'!$B$5</c15:sqref>
                        </c15:formulaRef>
                      </c:ext>
                    </c:extLst>
                    <c:strCache>
                      <c:ptCount val="1"/>
                      <c:pt idx="0">
                        <c:v>Indstillede</c:v>
                      </c:pt>
                    </c:strCache>
                  </c:strRef>
                </c:tx>
                <c:spPr>
                  <a:solidFill>
                    <a:schemeClr val="accent1"/>
                  </a:solidFill>
                  <a:ln>
                    <a:noFill/>
                  </a:ln>
                  <a:effectLst/>
                </c:spPr>
                <c:invertIfNegative val="0"/>
                <c:cat>
                  <c:numRef>
                    <c:extLst>
                      <c:ext uri="{02D57815-91ED-43cb-92C2-25804820EDAC}">
                        <c15:formulaRef>
                          <c15:sqref>'Ark1'!$A$6:$A$10</c15:sqref>
                        </c15:formulaRef>
                      </c:ext>
                    </c:extLst>
                    <c:numCache>
                      <c:formatCode>General</c:formatCode>
                      <c:ptCount val="5"/>
                      <c:pt idx="0">
                        <c:v>2016</c:v>
                      </c:pt>
                      <c:pt idx="1">
                        <c:v>2017</c:v>
                      </c:pt>
                      <c:pt idx="2">
                        <c:v>2018</c:v>
                      </c:pt>
                      <c:pt idx="3">
                        <c:v>2019</c:v>
                      </c:pt>
                      <c:pt idx="4">
                        <c:v>2020</c:v>
                      </c:pt>
                    </c:numCache>
                  </c:numRef>
                </c:cat>
                <c:val>
                  <c:numRef>
                    <c:extLst>
                      <c:ext uri="{02D57815-91ED-43cb-92C2-25804820EDAC}">
                        <c15:formulaRef>
                          <c15:sqref>'Ark1'!$B$6:$B$10</c15:sqref>
                        </c15:formulaRef>
                      </c:ext>
                    </c:extLst>
                    <c:numCache>
                      <c:formatCode>General</c:formatCode>
                      <c:ptCount val="5"/>
                      <c:pt idx="0">
                        <c:v>17</c:v>
                      </c:pt>
                      <c:pt idx="1">
                        <c:v>9</c:v>
                      </c:pt>
                      <c:pt idx="2">
                        <c:v>15</c:v>
                      </c:pt>
                      <c:pt idx="3">
                        <c:v>9</c:v>
                      </c:pt>
                      <c:pt idx="4">
                        <c:v>6</c:v>
                      </c:pt>
                    </c:numCache>
                  </c:numRef>
                </c:val>
                <c:extLst>
                  <c:ext xmlns:c16="http://schemas.microsoft.com/office/drawing/2014/chart" uri="{C3380CC4-5D6E-409C-BE32-E72D297353CC}">
                    <c16:uniqueId val="{00000002-13FB-4E5D-BFDF-188B9B3F83F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'Ark1'!$C$5</c15:sqref>
                        </c15:formulaRef>
                      </c:ext>
                    </c:extLst>
                    <c:strCache>
                      <c:ptCount val="1"/>
                      <c:pt idx="0">
                        <c:v>Beståede</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'Ark1'!$A$6:$A$10</c15:sqref>
                        </c15:formulaRef>
                      </c:ext>
                    </c:extLst>
                    <c:numCache>
                      <c:formatCode>General</c:formatCode>
                      <c:ptCount val="5"/>
                      <c:pt idx="0">
                        <c:v>2016</c:v>
                      </c:pt>
                      <c:pt idx="1">
                        <c:v>2017</c:v>
                      </c:pt>
                      <c:pt idx="2">
                        <c:v>2018</c:v>
                      </c:pt>
                      <c:pt idx="3">
                        <c:v>2019</c:v>
                      </c:pt>
                      <c:pt idx="4">
                        <c:v>2020</c:v>
                      </c:pt>
                    </c:numCache>
                  </c:numRef>
                </c:cat>
                <c:val>
                  <c:numRef>
                    <c:extLst xmlns:c15="http://schemas.microsoft.com/office/drawing/2012/chart">
                      <c:ext xmlns:c15="http://schemas.microsoft.com/office/drawing/2012/chart" uri="{02D57815-91ED-43cb-92C2-25804820EDAC}">
                        <c15:formulaRef>
                          <c15:sqref>'Ark1'!$C$6:$C$10</c15:sqref>
                        </c15:formulaRef>
                      </c:ext>
                    </c:extLst>
                    <c:numCache>
                      <c:formatCode>General</c:formatCode>
                      <c:ptCount val="5"/>
                      <c:pt idx="0">
                        <c:v>17</c:v>
                      </c:pt>
                      <c:pt idx="1">
                        <c:v>9</c:v>
                      </c:pt>
                      <c:pt idx="2">
                        <c:v>15</c:v>
                      </c:pt>
                      <c:pt idx="3">
                        <c:v>9</c:v>
                      </c:pt>
                      <c:pt idx="4">
                        <c:v>5</c:v>
                      </c:pt>
                    </c:numCache>
                  </c:numRef>
                </c:val>
                <c:extLst xmlns:c15="http://schemas.microsoft.com/office/drawing/2012/chart">
                  <c:ext xmlns:c16="http://schemas.microsoft.com/office/drawing/2014/chart" uri="{C3380CC4-5D6E-409C-BE32-E72D297353CC}">
                    <c16:uniqueId val="{00000003-13FB-4E5D-BFDF-188B9B3F83FF}"/>
                  </c:ext>
                </c:extLst>
              </c15:ser>
            </c15:filteredBarSeries>
          </c:ext>
        </c:extLst>
      </c:barChart>
      <c:catAx>
        <c:axId val="510657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10657472"/>
        <c:crosses val="autoZero"/>
        <c:auto val="1"/>
        <c:lblAlgn val="ctr"/>
        <c:lblOffset val="100"/>
        <c:noMultiLvlLbl val="0"/>
      </c:catAx>
      <c:valAx>
        <c:axId val="510657472"/>
        <c:scaling>
          <c:orientation val="minMax"/>
        </c:scaling>
        <c:delete val="0"/>
        <c:axPos val="l"/>
        <c:majorGridlines>
          <c:spPr>
            <a:ln w="9525" cap="flat" cmpd="sng" algn="ctr">
              <a:solidFill>
                <a:schemeClr val="accent3">
                  <a:lumMod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10657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stacked"/>
        <c:varyColors val="0"/>
        <c:ser>
          <c:idx val="0"/>
          <c:order val="0"/>
          <c:tx>
            <c:strRef>
              <c:f>'Omnsætning pr instruktør'!$A$4</c:f>
              <c:strCache>
                <c:ptCount val="1"/>
                <c:pt idx="0">
                  <c:v>Underviser</c:v>
                </c:pt>
              </c:strCache>
            </c:strRef>
          </c:tx>
          <c:spPr>
            <a:solidFill>
              <a:schemeClr val="accent1"/>
            </a:solidFill>
            <a:ln>
              <a:noFill/>
            </a:ln>
            <a:effectLst/>
          </c:spPr>
          <c:invertIfNegative val="0"/>
          <c:cat>
            <c:strRef>
              <c:f>'Omnsætning pr instruktør'!$A$5:$A$45</c:f>
              <c:strCache>
                <c:ptCount val="41"/>
                <c:pt idx="0">
                  <c:v>Anders Grønborg</c:v>
                </c:pt>
                <c:pt idx="1">
                  <c:v>Jesper Rolin Sørensen</c:v>
                </c:pt>
                <c:pt idx="2">
                  <c:v>Jakob Kjul</c:v>
                </c:pt>
                <c:pt idx="3">
                  <c:v>Hans-Henrik Jensen</c:v>
                </c:pt>
                <c:pt idx="4">
                  <c:v>Finn Obel</c:v>
                </c:pt>
                <c:pt idx="5">
                  <c:v>Allan Bendix</c:v>
                </c:pt>
                <c:pt idx="6">
                  <c:v>Lis Løgstrup Sanders</c:v>
                </c:pt>
                <c:pt idx="7">
                  <c:v>Mathias Madsen</c:v>
                </c:pt>
                <c:pt idx="8">
                  <c:v>Jan Krogså</c:v>
                </c:pt>
                <c:pt idx="9">
                  <c:v>Kim Hallas</c:v>
                </c:pt>
                <c:pt idx="10">
                  <c:v>Tom Sørensen</c:v>
                </c:pt>
                <c:pt idx="11">
                  <c:v>Erik Brofelde</c:v>
                </c:pt>
                <c:pt idx="12">
                  <c:v>Jens Peter Ryborg</c:v>
                </c:pt>
                <c:pt idx="13">
                  <c:v>Erling Busk</c:v>
                </c:pt>
                <c:pt idx="14">
                  <c:v>June Techt</c:v>
                </c:pt>
                <c:pt idx="15">
                  <c:v>Robert Madsen</c:v>
                </c:pt>
                <c:pt idx="16">
                  <c:v>Henrik Nelausen</c:v>
                </c:pt>
                <c:pt idx="17">
                  <c:v>Jakob Wetke</c:v>
                </c:pt>
                <c:pt idx="18">
                  <c:v>Franc Cabras</c:v>
                </c:pt>
                <c:pt idx="19">
                  <c:v>Ulla H.B. Larsen</c:v>
                </c:pt>
                <c:pt idx="20">
                  <c:v>Gert Palle Andersen</c:v>
                </c:pt>
                <c:pt idx="21">
                  <c:v>Viggo Søstrup</c:v>
                </c:pt>
                <c:pt idx="22">
                  <c:v>Peter Nimand Jansen</c:v>
                </c:pt>
                <c:pt idx="23">
                  <c:v>Simon Mørkeberg</c:v>
                </c:pt>
                <c:pt idx="24">
                  <c:v>Dorte Lund Simonsen</c:v>
                </c:pt>
                <c:pt idx="25">
                  <c:v>Ann Hiort Maltesen</c:v>
                </c:pt>
                <c:pt idx="26">
                  <c:v>Inger Lissy Nielsen</c:v>
                </c:pt>
                <c:pt idx="27">
                  <c:v>Olau Hovin Holtvind</c:v>
                </c:pt>
                <c:pt idx="28">
                  <c:v>Martina Oberleitner</c:v>
                </c:pt>
                <c:pt idx="29">
                  <c:v>Michaell Svendsen</c:v>
                </c:pt>
                <c:pt idx="30">
                  <c:v>Torben Toft</c:v>
                </c:pt>
                <c:pt idx="31">
                  <c:v>Rasmus Schnefeld</c:v>
                </c:pt>
                <c:pt idx="32">
                  <c:v>Frank Hulgaard</c:v>
                </c:pt>
                <c:pt idx="33">
                  <c:v>Steffen Christensen</c:v>
                </c:pt>
                <c:pt idx="34">
                  <c:v>Ingrid Simonsen</c:v>
                </c:pt>
                <c:pt idx="35">
                  <c:v>Vagn Høst Petersen</c:v>
                </c:pt>
                <c:pt idx="36">
                  <c:v>Henrik Hartvig Poulsen</c:v>
                </c:pt>
                <c:pt idx="37">
                  <c:v>Irene Kiskov</c:v>
                </c:pt>
                <c:pt idx="38">
                  <c:v>Allan Ryberg-Lyholm</c:v>
                </c:pt>
                <c:pt idx="39">
                  <c:v>Nicolai Hindkjær Christensen</c:v>
                </c:pt>
                <c:pt idx="40">
                  <c:v>Hans Jørgen Dideriksen</c:v>
                </c:pt>
              </c:strCache>
            </c:strRef>
          </c:cat>
          <c:val>
            <c:numRef>
              <c:f>'Omnsætning pr instruktør'!$E$5:$E$45</c:f>
              <c:numCache>
                <c:formatCode>#,##0</c:formatCode>
                <c:ptCount val="41"/>
                <c:pt idx="0">
                  <c:v>1236793</c:v>
                </c:pt>
                <c:pt idx="1">
                  <c:v>1226715.5</c:v>
                </c:pt>
                <c:pt idx="2">
                  <c:v>1089446.5</c:v>
                </c:pt>
                <c:pt idx="3">
                  <c:v>870309</c:v>
                </c:pt>
                <c:pt idx="4">
                  <c:v>761380.5</c:v>
                </c:pt>
                <c:pt idx="5">
                  <c:v>724678</c:v>
                </c:pt>
                <c:pt idx="6">
                  <c:v>675174</c:v>
                </c:pt>
                <c:pt idx="7">
                  <c:v>600735.5</c:v>
                </c:pt>
                <c:pt idx="8">
                  <c:v>587736.5</c:v>
                </c:pt>
                <c:pt idx="9">
                  <c:v>581930</c:v>
                </c:pt>
                <c:pt idx="10">
                  <c:v>579645</c:v>
                </c:pt>
                <c:pt idx="11">
                  <c:v>557804.5</c:v>
                </c:pt>
                <c:pt idx="12">
                  <c:v>545050</c:v>
                </c:pt>
                <c:pt idx="13">
                  <c:v>499015</c:v>
                </c:pt>
                <c:pt idx="14">
                  <c:v>498049</c:v>
                </c:pt>
                <c:pt idx="15">
                  <c:v>497552.5</c:v>
                </c:pt>
                <c:pt idx="16">
                  <c:v>476012.5</c:v>
                </c:pt>
                <c:pt idx="17">
                  <c:v>448658</c:v>
                </c:pt>
                <c:pt idx="18">
                  <c:v>442035</c:v>
                </c:pt>
                <c:pt idx="19">
                  <c:v>433411.5</c:v>
                </c:pt>
                <c:pt idx="20">
                  <c:v>427670</c:v>
                </c:pt>
                <c:pt idx="21">
                  <c:v>412510</c:v>
                </c:pt>
                <c:pt idx="22">
                  <c:v>407875</c:v>
                </c:pt>
                <c:pt idx="23">
                  <c:v>398267.5</c:v>
                </c:pt>
                <c:pt idx="24">
                  <c:v>392065</c:v>
                </c:pt>
                <c:pt idx="25">
                  <c:v>340905</c:v>
                </c:pt>
                <c:pt idx="26">
                  <c:v>339867.5</c:v>
                </c:pt>
                <c:pt idx="27">
                  <c:v>339700</c:v>
                </c:pt>
                <c:pt idx="28">
                  <c:v>338412.5</c:v>
                </c:pt>
                <c:pt idx="29">
                  <c:v>336784</c:v>
                </c:pt>
                <c:pt idx="30">
                  <c:v>334269</c:v>
                </c:pt>
                <c:pt idx="31">
                  <c:v>324000</c:v>
                </c:pt>
                <c:pt idx="32">
                  <c:v>321942.5</c:v>
                </c:pt>
                <c:pt idx="33">
                  <c:v>314021</c:v>
                </c:pt>
                <c:pt idx="34">
                  <c:v>310776</c:v>
                </c:pt>
                <c:pt idx="35">
                  <c:v>300892.5</c:v>
                </c:pt>
                <c:pt idx="36">
                  <c:v>294450</c:v>
                </c:pt>
                <c:pt idx="37">
                  <c:v>290195</c:v>
                </c:pt>
                <c:pt idx="38">
                  <c:v>273167.5</c:v>
                </c:pt>
                <c:pt idx="39">
                  <c:v>250250</c:v>
                </c:pt>
                <c:pt idx="40">
                  <c:v>246850</c:v>
                </c:pt>
              </c:numCache>
            </c:numRef>
          </c:val>
          <c:extLst>
            <c:ext xmlns:c16="http://schemas.microsoft.com/office/drawing/2014/chart" uri="{C3380CC4-5D6E-409C-BE32-E72D297353CC}">
              <c16:uniqueId val="{00000000-F0A7-475B-9C8D-3E4E44E1EBA1}"/>
            </c:ext>
          </c:extLst>
        </c:ser>
        <c:dLbls>
          <c:showLegendKey val="0"/>
          <c:showVal val="0"/>
          <c:showCatName val="0"/>
          <c:showSerName val="0"/>
          <c:showPercent val="0"/>
          <c:showBubbleSize val="0"/>
        </c:dLbls>
        <c:gapWidth val="150"/>
        <c:overlap val="100"/>
        <c:axId val="711281840"/>
        <c:axId val="711281512"/>
      </c:barChart>
      <c:catAx>
        <c:axId val="711281840"/>
        <c:scaling>
          <c:orientation val="minMax"/>
        </c:scaling>
        <c:delete val="1"/>
        <c:axPos val="b"/>
        <c:numFmt formatCode="General" sourceLinked="1"/>
        <c:majorTickMark val="none"/>
        <c:minorTickMark val="none"/>
        <c:tickLblPos val="nextTo"/>
        <c:crossAx val="711281512"/>
        <c:crosses val="autoZero"/>
        <c:auto val="1"/>
        <c:lblAlgn val="ctr"/>
        <c:lblOffset val="100"/>
        <c:noMultiLvlLbl val="0"/>
      </c:catAx>
      <c:valAx>
        <c:axId val="711281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711281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a-DK"/>
              <a:t>Førstehjælp til frivillige og brugere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spPr>
            <a:solidFill>
              <a:schemeClr val="accent6"/>
            </a:solidFill>
            <a:ln>
              <a:noFill/>
            </a:ln>
            <a:effectLst/>
          </c:spPr>
          <c:invertIfNegative val="0"/>
          <c:dPt>
            <c:idx val="0"/>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8-566D-4EB2-9019-BD006DEABD39}"/>
              </c:ext>
            </c:extLst>
          </c:dPt>
          <c:dPt>
            <c:idx val="2"/>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9-566D-4EB2-9019-BD006DEABD39}"/>
              </c:ext>
            </c:extLst>
          </c:dPt>
          <c:dPt>
            <c:idx val="3"/>
            <c:invertIfNegative val="0"/>
            <c:bubble3D val="0"/>
            <c:spPr>
              <a:solidFill>
                <a:srgbClr val="C00000"/>
              </a:solidFill>
              <a:ln>
                <a:noFill/>
              </a:ln>
              <a:effectLst/>
            </c:spPr>
            <c:extLst>
              <c:ext xmlns:c16="http://schemas.microsoft.com/office/drawing/2014/chart" uri="{C3380CC4-5D6E-409C-BE32-E72D297353CC}">
                <c16:uniqueId val="{00000001-E2AC-45B6-8FC5-4E226C930232}"/>
              </c:ext>
            </c:extLst>
          </c:dPt>
          <c:dPt>
            <c:idx val="4"/>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A-566D-4EB2-9019-BD006DEABD39}"/>
              </c:ext>
            </c:extLst>
          </c:dPt>
          <c:dPt>
            <c:idx val="5"/>
            <c:invertIfNegative val="0"/>
            <c:bubble3D val="0"/>
            <c:spPr>
              <a:solidFill>
                <a:srgbClr val="C00000"/>
              </a:solidFill>
              <a:ln>
                <a:noFill/>
              </a:ln>
              <a:effectLst/>
            </c:spPr>
            <c:extLst>
              <c:ext xmlns:c16="http://schemas.microsoft.com/office/drawing/2014/chart" uri="{C3380CC4-5D6E-409C-BE32-E72D297353CC}">
                <c16:uniqueId val="{00000003-E2AC-45B6-8FC5-4E226C930232}"/>
              </c:ext>
            </c:extLst>
          </c:dPt>
          <c:dPt>
            <c:idx val="6"/>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B-566D-4EB2-9019-BD006DEABD39}"/>
              </c:ext>
            </c:extLst>
          </c:dPt>
          <c:dPt>
            <c:idx val="7"/>
            <c:invertIfNegative val="0"/>
            <c:bubble3D val="0"/>
            <c:spPr>
              <a:solidFill>
                <a:srgbClr val="C00000"/>
              </a:solidFill>
              <a:ln>
                <a:noFill/>
              </a:ln>
              <a:effectLst/>
            </c:spPr>
            <c:extLst>
              <c:ext xmlns:c16="http://schemas.microsoft.com/office/drawing/2014/chart" uri="{C3380CC4-5D6E-409C-BE32-E72D297353CC}">
                <c16:uniqueId val="{00000005-E2AC-45B6-8FC5-4E226C930232}"/>
              </c:ext>
            </c:extLst>
          </c:dPt>
          <c:dPt>
            <c:idx val="8"/>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C-566D-4EB2-9019-BD006DEABD39}"/>
              </c:ext>
            </c:extLst>
          </c:dPt>
          <c:dPt>
            <c:idx val="9"/>
            <c:invertIfNegative val="0"/>
            <c:bubble3D val="0"/>
            <c:spPr>
              <a:solidFill>
                <a:srgbClr val="C00000"/>
              </a:solidFill>
              <a:ln>
                <a:noFill/>
              </a:ln>
              <a:effectLst/>
            </c:spPr>
            <c:extLst>
              <c:ext xmlns:c16="http://schemas.microsoft.com/office/drawing/2014/chart" uri="{C3380CC4-5D6E-409C-BE32-E72D297353CC}">
                <c16:uniqueId val="{00000007-E2AC-45B6-8FC5-4E226C930232}"/>
              </c:ext>
            </c:extLst>
          </c:dPt>
          <c:cat>
            <c:multiLvlStrRef>
              <c:f>'Ark1'!$B$3:$K$4</c:f>
              <c:multiLvlStrCache>
                <c:ptCount val="10"/>
                <c:lvl>
                  <c:pt idx="0">
                    <c:v>frivillige</c:v>
                  </c:pt>
                  <c:pt idx="1">
                    <c:v>brugere</c:v>
                  </c:pt>
                  <c:pt idx="2">
                    <c:v>frivillige</c:v>
                  </c:pt>
                  <c:pt idx="3">
                    <c:v>brugere</c:v>
                  </c:pt>
                  <c:pt idx="4">
                    <c:v>frivillige</c:v>
                  </c:pt>
                  <c:pt idx="5">
                    <c:v>brugere</c:v>
                  </c:pt>
                  <c:pt idx="6">
                    <c:v>frivillige</c:v>
                  </c:pt>
                  <c:pt idx="7">
                    <c:v>brugere</c:v>
                  </c:pt>
                  <c:pt idx="8">
                    <c:v>frivillige</c:v>
                  </c:pt>
                  <c:pt idx="9">
                    <c:v>brugere</c:v>
                  </c:pt>
                </c:lvl>
                <c:lvl>
                  <c:pt idx="0">
                    <c:v>2015</c:v>
                  </c:pt>
                  <c:pt idx="2">
                    <c:v>2016</c:v>
                  </c:pt>
                  <c:pt idx="4">
                    <c:v>2017</c:v>
                  </c:pt>
                  <c:pt idx="6">
                    <c:v>2018</c:v>
                  </c:pt>
                  <c:pt idx="8">
                    <c:v>2019</c:v>
                  </c:pt>
                </c:lvl>
              </c:multiLvlStrCache>
            </c:multiLvlStrRef>
          </c:cat>
          <c:val>
            <c:numRef>
              <c:f>'Ark1'!$B$5:$K$5</c:f>
              <c:numCache>
                <c:formatCode>General</c:formatCode>
                <c:ptCount val="10"/>
                <c:pt idx="0">
                  <c:v>1073</c:v>
                </c:pt>
                <c:pt idx="1">
                  <c:v>0</c:v>
                </c:pt>
                <c:pt idx="2">
                  <c:v>1051</c:v>
                </c:pt>
                <c:pt idx="3">
                  <c:v>211</c:v>
                </c:pt>
                <c:pt idx="4">
                  <c:v>1055</c:v>
                </c:pt>
                <c:pt idx="5">
                  <c:v>169</c:v>
                </c:pt>
                <c:pt idx="6">
                  <c:v>1312</c:v>
                </c:pt>
                <c:pt idx="7">
                  <c:v>360</c:v>
                </c:pt>
                <c:pt idx="8">
                  <c:v>675</c:v>
                </c:pt>
                <c:pt idx="9">
                  <c:v>247</c:v>
                </c:pt>
              </c:numCache>
            </c:numRef>
          </c:val>
          <c:extLst>
            <c:ext xmlns:c16="http://schemas.microsoft.com/office/drawing/2014/chart" uri="{C3380CC4-5D6E-409C-BE32-E72D297353CC}">
              <c16:uniqueId val="{00000008-E2AC-45B6-8FC5-4E226C930232}"/>
            </c:ext>
          </c:extLst>
        </c:ser>
        <c:dLbls>
          <c:showLegendKey val="0"/>
          <c:showVal val="0"/>
          <c:showCatName val="0"/>
          <c:showSerName val="0"/>
          <c:showPercent val="0"/>
          <c:showBubbleSize val="0"/>
        </c:dLbls>
        <c:gapWidth val="219"/>
        <c:overlap val="-27"/>
        <c:axId val="481965592"/>
        <c:axId val="481960672"/>
      </c:barChart>
      <c:catAx>
        <c:axId val="481965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481960672"/>
        <c:crosses val="autoZero"/>
        <c:auto val="1"/>
        <c:lblAlgn val="ctr"/>
        <c:lblOffset val="100"/>
        <c:noMultiLvlLbl val="0"/>
      </c:catAx>
      <c:valAx>
        <c:axId val="481960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481965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15D1A10-BBD4-4970-A075-CF1FF7F959A1}" type="datetimeFigureOut">
              <a:rPr lang="da-DK" smtClean="0"/>
              <a:pPr/>
              <a:t>26-11-2020</a:t>
            </a:fld>
            <a:endParaRPr lang="da-DK"/>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86FDC86-23C9-487F-A856-5CBF8F0CCAE4}" type="slidenum">
              <a:rPr lang="da-DK" smtClean="0"/>
              <a:pPr/>
              <a:t>‹nr.›</a:t>
            </a:fld>
            <a:endParaRPr lang="da-DK"/>
          </a:p>
        </p:txBody>
      </p:sp>
    </p:spTree>
    <p:extLst>
      <p:ext uri="{BB962C8B-B14F-4D97-AF65-F5344CB8AC3E}">
        <p14:creationId xmlns:p14="http://schemas.microsoft.com/office/powerpoint/2010/main" val="2162731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5"/>
          </p:nvPr>
        </p:nvSpPr>
        <p:spPr/>
        <p:txBody>
          <a:bodyPr/>
          <a:lstStyle/>
          <a:p>
            <a:fld id="{286FDC86-23C9-487F-A856-5CBF8F0CCAE4}" type="slidenum">
              <a:rPr lang="da-DK" smtClean="0"/>
              <a:pPr/>
              <a:t>1</a:t>
            </a:fld>
            <a:endParaRPr lang="da-DK"/>
          </a:p>
        </p:txBody>
      </p:sp>
    </p:spTree>
    <p:extLst>
      <p:ext uri="{BB962C8B-B14F-4D97-AF65-F5344CB8AC3E}">
        <p14:creationId xmlns:p14="http://schemas.microsoft.com/office/powerpoint/2010/main" val="3800884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27C9CAED-EE99-45BD-AD34-61E040A60A46}"/>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A665862D-F1FC-4F08-A770-D5E6D6239E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a-DK" altLang="da-DK"/>
          </a:p>
        </p:txBody>
      </p:sp>
      <p:sp>
        <p:nvSpPr>
          <p:cNvPr id="64516" name="Slide Number Placeholder 3">
            <a:extLst>
              <a:ext uri="{FF2B5EF4-FFF2-40B4-BE49-F238E27FC236}">
                <a16:creationId xmlns:a16="http://schemas.microsoft.com/office/drawing/2014/main" id="{FD4BDDB0-B5AB-4FE3-9193-AFE3B30897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190B51B9-6B93-465A-AD0F-98FA1BAF306B}" type="slidenum">
              <a:rPr lang="da-DK" altLang="da-DK">
                <a:latin typeface="Calibri" panose="020F0502020204030204" pitchFamily="34" charset="0"/>
              </a:rPr>
              <a:pPr/>
              <a:t>11</a:t>
            </a:fld>
            <a:endParaRPr lang="da-DK" altLang="da-DK">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17575" y="744538"/>
            <a:ext cx="4962525" cy="3722687"/>
          </a:xfrm>
        </p:spPr>
      </p:sp>
      <p:sp>
        <p:nvSpPr>
          <p:cNvPr id="3" name="Pladsholder til noter 2"/>
          <p:cNvSpPr>
            <a:spLocks noGrp="1"/>
          </p:cNvSpPr>
          <p:nvPr>
            <p:ph type="body" idx="1"/>
          </p:nvPr>
        </p:nvSpPr>
        <p:spPr/>
        <p:txBody>
          <a:bodyPr/>
          <a:lstStyle/>
          <a:p>
            <a:r>
              <a:rPr lang="da-DK" dirty="0"/>
              <a:t>Vi kan se at 10 afdelinger står for 2/3 af den samlede omsætning. Det er interessant når ved at det mere end 60 aktive afdelinger på </a:t>
            </a:r>
            <a:r>
              <a:rPr lang="da-DK" dirty="0" err="1"/>
              <a:t>Docas</a:t>
            </a:r>
            <a:r>
              <a:rPr lang="da-DK" dirty="0"/>
              <a:t>… </a:t>
            </a:r>
          </a:p>
          <a:p>
            <a:r>
              <a:rPr lang="da-DK" dirty="0"/>
              <a:t>Det er noget arbejdsgruppen kan tage med i arbejdet med udvikling af kursusadministration. </a:t>
            </a:r>
          </a:p>
        </p:txBody>
      </p:sp>
      <p:sp>
        <p:nvSpPr>
          <p:cNvPr id="4" name="Pladsholder til slidenummer 3"/>
          <p:cNvSpPr>
            <a:spLocks noGrp="1"/>
          </p:cNvSpPr>
          <p:nvPr>
            <p:ph type="sldNum" sz="quarter" idx="5"/>
          </p:nvPr>
        </p:nvSpPr>
        <p:spPr/>
        <p:txBody>
          <a:bodyPr/>
          <a:lstStyle/>
          <a:p>
            <a:fld id="{75B3D0C4-685E-444C-84C2-919EDD173D4E}" type="slidenum">
              <a:rPr lang="da-DK" altLang="da-DK" smtClean="0"/>
              <a:pPr/>
              <a:t>12</a:t>
            </a:fld>
            <a:endParaRPr lang="da-DK" altLang="da-DK"/>
          </a:p>
        </p:txBody>
      </p:sp>
    </p:spTree>
    <p:extLst>
      <p:ext uri="{BB962C8B-B14F-4D97-AF65-F5344CB8AC3E}">
        <p14:creationId xmlns:p14="http://schemas.microsoft.com/office/powerpoint/2010/main" val="541034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2D1E2B69-3A3F-454B-815F-917722AE7AF0}" type="slidenum">
              <a:rPr lang="da-DK" smtClean="0"/>
              <a:t>13</a:t>
            </a:fld>
            <a:endParaRPr lang="da-DK"/>
          </a:p>
        </p:txBody>
      </p:sp>
    </p:spTree>
    <p:extLst>
      <p:ext uri="{BB962C8B-B14F-4D97-AF65-F5344CB8AC3E}">
        <p14:creationId xmlns:p14="http://schemas.microsoft.com/office/powerpoint/2010/main" val="3184659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Inge: Instruktørerklæringen tidligere ind.</a:t>
            </a:r>
          </a:p>
          <a:p>
            <a:r>
              <a:rPr lang="da-DK" sz="1200" kern="1200" dirty="0">
                <a:solidFill>
                  <a:schemeClr val="tx1"/>
                </a:solidFill>
                <a:effectLst/>
                <a:latin typeface="+mn-lt"/>
                <a:ea typeface="+mn-ea"/>
                <a:cs typeface="+mn-cs"/>
              </a:rPr>
              <a:t>Budskab: økonomien ikke hænger sammen, og vi derfor kommer til at se nærmere på området i 2021, lige nu er der kun 2 instruktør uddannelse </a:t>
            </a:r>
          </a:p>
          <a:p>
            <a:r>
              <a:rPr lang="da-DK" sz="1200" kern="1200" dirty="0">
                <a:solidFill>
                  <a:schemeClr val="tx1"/>
                </a:solidFill>
                <a:effectLst/>
                <a:latin typeface="+mn-lt"/>
                <a:ea typeface="+mn-ea"/>
                <a:cs typeface="+mn-cs"/>
              </a:rPr>
              <a:t>2021 er planlagt 2 hold d. 1. – 5. samt d. 22. – 26. marts (uge 9 og 12)</a:t>
            </a:r>
          </a:p>
          <a:p>
            <a:r>
              <a:rPr lang="da-DK" sz="1200" kern="1200" dirty="0">
                <a:solidFill>
                  <a:schemeClr val="tx1"/>
                </a:solidFill>
                <a:effectLst/>
                <a:latin typeface="+mn-lt"/>
                <a:ea typeface="+mn-ea"/>
                <a:cs typeface="+mn-cs"/>
              </a:rPr>
              <a:t>                      og d. 20. – 24. sept. samt 4. – 8 </a:t>
            </a:r>
            <a:r>
              <a:rPr lang="da-DK" sz="1200" kern="1200" dirty="0" err="1">
                <a:solidFill>
                  <a:schemeClr val="tx1"/>
                </a:solidFill>
                <a:effectLst/>
                <a:latin typeface="+mn-lt"/>
                <a:ea typeface="+mn-ea"/>
                <a:cs typeface="+mn-cs"/>
              </a:rPr>
              <a:t>okt</a:t>
            </a:r>
            <a:r>
              <a:rPr lang="da-DK" sz="1200" kern="1200" dirty="0">
                <a:solidFill>
                  <a:schemeClr val="tx1"/>
                </a:solidFill>
                <a:effectLst/>
                <a:latin typeface="+mn-lt"/>
                <a:ea typeface="+mn-ea"/>
                <a:cs typeface="+mn-cs"/>
              </a:rPr>
              <a:t> (uge 38 og 40)        </a:t>
            </a:r>
          </a:p>
        </p:txBody>
      </p:sp>
      <p:sp>
        <p:nvSpPr>
          <p:cNvPr id="4" name="Pladsholder til slidenummer 3"/>
          <p:cNvSpPr>
            <a:spLocks noGrp="1"/>
          </p:cNvSpPr>
          <p:nvPr>
            <p:ph type="sldNum" sz="quarter" idx="5"/>
          </p:nvPr>
        </p:nvSpPr>
        <p:spPr/>
        <p:txBody>
          <a:bodyPr/>
          <a:lstStyle/>
          <a:p>
            <a:fld id="{286FDC86-23C9-487F-A856-5CBF8F0CCAE4}" type="slidenum">
              <a:rPr lang="da-DK" smtClean="0"/>
              <a:pPr/>
              <a:t>14</a:t>
            </a:fld>
            <a:endParaRPr lang="da-DK"/>
          </a:p>
        </p:txBody>
      </p:sp>
    </p:spTree>
    <p:extLst>
      <p:ext uri="{BB962C8B-B14F-4D97-AF65-F5344CB8AC3E}">
        <p14:creationId xmlns:p14="http://schemas.microsoft.com/office/powerpoint/2010/main" val="1054265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a:t>I årene 2017-2019 har 40 instruktører stået for 65% af kurserne, både virksomheder og afdelingskurser. Og når vi tænker på at vi har 316 instruktører kan vi konkludere at der er mange som ikke er særlig aktive.</a:t>
            </a:r>
          </a:p>
          <a:p>
            <a:r>
              <a:rPr lang="da-DK" sz="1200" dirty="0"/>
              <a:t>100 instruktører har i årene 2017-2019 stået for meget få kurser på tre år</a:t>
            </a:r>
          </a:p>
          <a:p>
            <a:r>
              <a:rPr lang="da-DK" dirty="0"/>
              <a:t>Vi har altså en stor instruktør gruppe, som ikke er særlige aktive, og det vil være oplagt at den arbejdsgruppe, som vi senere i dag nedsætter, ser på hvad der skal til, for at flere instruktører afholder kurser.</a:t>
            </a:r>
          </a:p>
          <a:p>
            <a:endParaRPr lang="da-DK" dirty="0"/>
          </a:p>
        </p:txBody>
      </p:sp>
      <p:sp>
        <p:nvSpPr>
          <p:cNvPr id="4" name="Pladsholder til slidenummer 3"/>
          <p:cNvSpPr>
            <a:spLocks noGrp="1"/>
          </p:cNvSpPr>
          <p:nvPr>
            <p:ph type="sldNum" sz="quarter" idx="5"/>
          </p:nvPr>
        </p:nvSpPr>
        <p:spPr/>
        <p:txBody>
          <a:bodyPr/>
          <a:lstStyle/>
          <a:p>
            <a:fld id="{286FDC86-23C9-487F-A856-5CBF8F0CCAE4}" type="slidenum">
              <a:rPr lang="da-DK" smtClean="0"/>
              <a:pPr/>
              <a:t>15</a:t>
            </a:fld>
            <a:endParaRPr lang="da-DK"/>
          </a:p>
        </p:txBody>
      </p:sp>
    </p:spTree>
    <p:extLst>
      <p:ext uri="{BB962C8B-B14F-4D97-AF65-F5344CB8AC3E}">
        <p14:creationId xmlns:p14="http://schemas.microsoft.com/office/powerpoint/2010/main" val="3870861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5"/>
          </p:nvPr>
        </p:nvSpPr>
        <p:spPr/>
        <p:txBody>
          <a:bodyPr/>
          <a:lstStyle/>
          <a:p>
            <a:fld id="{286FDC86-23C9-487F-A856-5CBF8F0CCAE4}" type="slidenum">
              <a:rPr lang="da-DK" smtClean="0"/>
              <a:pPr/>
              <a:t>16</a:t>
            </a:fld>
            <a:endParaRPr lang="da-DK"/>
          </a:p>
        </p:txBody>
      </p:sp>
    </p:spTree>
    <p:extLst>
      <p:ext uri="{BB962C8B-B14F-4D97-AF65-F5344CB8AC3E}">
        <p14:creationId xmlns:p14="http://schemas.microsoft.com/office/powerpoint/2010/main" val="3397554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da-DK" sz="1200" b="0" i="0" u="none" strike="noStrike" kern="1200" baseline="0" dirty="0">
                <a:solidFill>
                  <a:schemeClr val="tx1"/>
                </a:solidFill>
                <a:latin typeface="+mn-lt"/>
                <a:ea typeface="+mn-ea"/>
                <a:cs typeface="+mn-cs"/>
              </a:rPr>
              <a:t>Den største udfordring for aktiviteten lige nu er ubetinget Corona og de afledte effekter heraf - særligt for salget til virksomheder. Med hjemsendte medarbejdere og økonomiske udfordringer i virksomheder og organisationer er førstehjælp ikke øverst på prioriteringslisten, hvorfor omsætningen bliver negativt påvirket – forventeligt også i 2021. Heldigvis er afdelingernes salg primært drevet af kursuskrav ved</a:t>
            </a:r>
          </a:p>
          <a:p>
            <a:r>
              <a:rPr lang="da-DK" sz="1200" b="0" i="0" u="none" strike="noStrike" kern="1200" baseline="0" dirty="0">
                <a:solidFill>
                  <a:schemeClr val="tx1"/>
                </a:solidFill>
                <a:latin typeface="+mn-lt"/>
                <a:ea typeface="+mn-ea"/>
                <a:cs typeface="+mn-cs"/>
              </a:rPr>
              <a:t>kørekort, hvorfor omsætningen forventes at kunne opretholdes nogenlunde, ligesom i år hvor den pt. kun er 4 pct. under sidste års resultat - på trods af nedlukningerne i foråret. </a:t>
            </a:r>
          </a:p>
          <a:p>
            <a:endParaRPr lang="da-DK" sz="1200" b="0" i="0" u="none" strike="noStrike" kern="1200" baseline="0" dirty="0">
              <a:solidFill>
                <a:schemeClr val="tx1"/>
              </a:solidFill>
              <a:latin typeface="+mn-lt"/>
              <a:ea typeface="+mn-ea"/>
              <a:cs typeface="+mn-cs"/>
            </a:endParaRPr>
          </a:p>
          <a:p>
            <a:r>
              <a:rPr lang="da-DK" sz="1200" b="0" i="0" u="none" strike="noStrike" kern="1200" baseline="0" dirty="0">
                <a:solidFill>
                  <a:schemeClr val="tx1"/>
                </a:solidFill>
                <a:latin typeface="+mn-lt"/>
                <a:ea typeface="+mn-ea"/>
                <a:cs typeface="+mn-cs"/>
              </a:rPr>
              <a:t>Dækningsbidraget på afdelingernes salg bliver dog mindre, idet der pga. afstandskrav ikke kan deltage så mange som rentabiliteten ellers normalt tilskriver.</a:t>
            </a:r>
            <a:endParaRPr lang="da-DK" dirty="0"/>
          </a:p>
        </p:txBody>
      </p:sp>
      <p:sp>
        <p:nvSpPr>
          <p:cNvPr id="4" name="Slide Number Placeholder 3"/>
          <p:cNvSpPr>
            <a:spLocks noGrp="1"/>
          </p:cNvSpPr>
          <p:nvPr>
            <p:ph type="sldNum" sz="quarter" idx="5"/>
          </p:nvPr>
        </p:nvSpPr>
        <p:spPr/>
        <p:txBody>
          <a:bodyPr/>
          <a:lstStyle/>
          <a:p>
            <a:fld id="{75B3D0C4-685E-444C-84C2-919EDD173D4E}" type="slidenum">
              <a:rPr lang="da-DK" altLang="da-DK" smtClean="0"/>
              <a:pPr/>
              <a:t>17</a:t>
            </a:fld>
            <a:endParaRPr lang="da-DK" altLang="da-DK"/>
          </a:p>
        </p:txBody>
      </p:sp>
    </p:spTree>
    <p:extLst>
      <p:ext uri="{BB962C8B-B14F-4D97-AF65-F5344CB8AC3E}">
        <p14:creationId xmlns:p14="http://schemas.microsoft.com/office/powerpoint/2010/main" val="2376043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7A185CCC-8C49-4A44-B5E4-323AB3AB511F}"/>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BF4A898B-F207-4BB0-8DFC-00AFC7DC9C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a-DK" altLang="da-DK"/>
          </a:p>
        </p:txBody>
      </p:sp>
      <p:sp>
        <p:nvSpPr>
          <p:cNvPr id="76804" name="Slide Number Placeholder 3">
            <a:extLst>
              <a:ext uri="{FF2B5EF4-FFF2-40B4-BE49-F238E27FC236}">
                <a16:creationId xmlns:a16="http://schemas.microsoft.com/office/drawing/2014/main" id="{DD0017FA-9239-4D62-BC37-5BB5A57648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9BA1125-4717-47C2-91D5-B32133ABE447}" type="slidenum">
              <a:rPr lang="da-DK" altLang="da-DK">
                <a:latin typeface="Calibri" panose="020F0502020204030204" pitchFamily="34" charset="0"/>
              </a:rPr>
              <a:pPr/>
              <a:t>18</a:t>
            </a:fld>
            <a:endParaRPr lang="da-DK" altLang="da-DK">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5"/>
          </p:nvPr>
        </p:nvSpPr>
        <p:spPr/>
        <p:txBody>
          <a:bodyPr/>
          <a:lstStyle/>
          <a:p>
            <a:fld id="{286FDC86-23C9-487F-A856-5CBF8F0CCAE4}" type="slidenum">
              <a:rPr lang="da-DK" smtClean="0"/>
              <a:pPr/>
              <a:t>19</a:t>
            </a:fld>
            <a:endParaRPr lang="da-DK"/>
          </a:p>
        </p:txBody>
      </p:sp>
    </p:spTree>
    <p:extLst>
      <p:ext uri="{BB962C8B-B14F-4D97-AF65-F5344CB8AC3E}">
        <p14:creationId xmlns:p14="http://schemas.microsoft.com/office/powerpoint/2010/main" val="3790923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286FDC86-23C9-487F-A856-5CBF8F0CCAE4}" type="slidenum">
              <a:rPr lang="da-DK" smtClean="0"/>
              <a:pPr/>
              <a:t>20</a:t>
            </a:fld>
            <a:endParaRPr lang="da-DK"/>
          </a:p>
        </p:txBody>
      </p:sp>
    </p:spTree>
    <p:extLst>
      <p:ext uri="{BB962C8B-B14F-4D97-AF65-F5344CB8AC3E}">
        <p14:creationId xmlns:p14="http://schemas.microsoft.com/office/powerpoint/2010/main" val="3778966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5"/>
          </p:nvPr>
        </p:nvSpPr>
        <p:spPr/>
        <p:txBody>
          <a:bodyPr/>
          <a:lstStyle/>
          <a:p>
            <a:fld id="{286FDC86-23C9-487F-A856-5CBF8F0CCAE4}" type="slidenum">
              <a:rPr lang="da-DK" smtClean="0"/>
              <a:pPr/>
              <a:t>2</a:t>
            </a:fld>
            <a:endParaRPr lang="da-DK"/>
          </a:p>
        </p:txBody>
      </p:sp>
    </p:spTree>
    <p:extLst>
      <p:ext uri="{BB962C8B-B14F-4D97-AF65-F5344CB8AC3E}">
        <p14:creationId xmlns:p14="http://schemas.microsoft.com/office/powerpoint/2010/main" val="3073863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5"/>
          </p:nvPr>
        </p:nvSpPr>
        <p:spPr/>
        <p:txBody>
          <a:bodyPr/>
          <a:lstStyle/>
          <a:p>
            <a:fld id="{286FDC86-23C9-487F-A856-5CBF8F0CCAE4}" type="slidenum">
              <a:rPr lang="da-DK" smtClean="0"/>
              <a:pPr/>
              <a:t>21</a:t>
            </a:fld>
            <a:endParaRPr lang="da-DK"/>
          </a:p>
        </p:txBody>
      </p:sp>
    </p:spTree>
    <p:extLst>
      <p:ext uri="{BB962C8B-B14F-4D97-AF65-F5344CB8AC3E}">
        <p14:creationId xmlns:p14="http://schemas.microsoft.com/office/powerpoint/2010/main" val="2947077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sz="1200" b="1" kern="1200" dirty="0">
                <a:solidFill>
                  <a:schemeClr val="tx1"/>
                </a:solidFill>
                <a:effectLst/>
                <a:latin typeface="+mn-lt"/>
                <a:ea typeface="+mn-ea"/>
                <a:cs typeface="+mn-cs"/>
              </a:rPr>
              <a:t>Beredskab</a:t>
            </a:r>
            <a:endParaRPr lang="da-DK" sz="1200" kern="1200" dirty="0">
              <a:solidFill>
                <a:schemeClr val="tx1"/>
              </a:solidFill>
              <a:effectLst/>
              <a:latin typeface="+mn-lt"/>
              <a:ea typeface="+mn-ea"/>
              <a:cs typeface="+mn-cs"/>
            </a:endParaRPr>
          </a:p>
          <a:p>
            <a:pPr lvl="0"/>
            <a:r>
              <a:rPr lang="da-DK" sz="1200" kern="1200" dirty="0">
                <a:solidFill>
                  <a:schemeClr val="tx1"/>
                </a:solidFill>
                <a:effectLst/>
                <a:latin typeface="+mn-lt"/>
                <a:ea typeface="+mn-ea"/>
                <a:cs typeface="+mn-cs"/>
              </a:rPr>
              <a:t>Vi skal i Røde Kors opbygge vores kapacitet og position som en del af det nationale beredskab i samarbejde med myndighederne.</a:t>
            </a:r>
          </a:p>
          <a:p>
            <a:pPr lvl="0"/>
            <a:r>
              <a:rPr lang="da-DK" sz="1200" kern="1200" dirty="0">
                <a:solidFill>
                  <a:schemeClr val="tx1"/>
                </a:solidFill>
                <a:effectLst/>
                <a:latin typeface="+mn-lt"/>
                <a:ea typeface="+mn-ea"/>
                <a:cs typeface="+mn-cs"/>
              </a:rPr>
              <a:t>Beredskabsopgaver har en særlig karakter, og i en beredskabssituation er det myndighederne, der sidder for bordenden. Det er dem, der har ansvaret. </a:t>
            </a:r>
          </a:p>
          <a:p>
            <a:pPr lvl="0"/>
            <a:r>
              <a:rPr lang="da-DK" sz="1200" kern="1200" dirty="0">
                <a:solidFill>
                  <a:schemeClr val="tx1"/>
                </a:solidFill>
                <a:effectLst/>
                <a:latin typeface="+mn-lt"/>
                <a:ea typeface="+mn-ea"/>
                <a:cs typeface="+mn-cs"/>
              </a:rPr>
              <a:t>Foreløbig arbejder vi på, at ti afdelinger skal kunne påtage sig beredskabsopgaver og som sammen med landskontoret kan indgå i samarbejder med myndighederne. Afdelingerne er ikke udpeget endnu, det vil være afdelinger som udvælges ud fra analyser af risici som klimaudfordringer, terror, industri m.v.</a:t>
            </a:r>
          </a:p>
          <a:p>
            <a:endParaRPr lang="da-DK" dirty="0"/>
          </a:p>
        </p:txBody>
      </p:sp>
      <p:sp>
        <p:nvSpPr>
          <p:cNvPr id="4" name="Pladsholder til slidenummer 3"/>
          <p:cNvSpPr>
            <a:spLocks noGrp="1"/>
          </p:cNvSpPr>
          <p:nvPr>
            <p:ph type="sldNum" sz="quarter" idx="5"/>
          </p:nvPr>
        </p:nvSpPr>
        <p:spPr/>
        <p:txBody>
          <a:bodyPr/>
          <a:lstStyle/>
          <a:p>
            <a:fld id="{286FDC86-23C9-487F-A856-5CBF8F0CCAE4}" type="slidenum">
              <a:rPr lang="da-DK" smtClean="0"/>
              <a:pPr/>
              <a:t>3</a:t>
            </a:fld>
            <a:endParaRPr lang="da-DK"/>
          </a:p>
        </p:txBody>
      </p:sp>
    </p:spTree>
    <p:extLst>
      <p:ext uri="{BB962C8B-B14F-4D97-AF65-F5344CB8AC3E}">
        <p14:creationId xmlns:p14="http://schemas.microsoft.com/office/powerpoint/2010/main" val="966938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normAutofit fontScale="77500" lnSpcReduction="20000"/>
          </a:bodyPr>
          <a:lstStyle/>
          <a:p>
            <a:r>
              <a:rPr lang="da-DK" sz="1200" b="1" kern="1200" dirty="0">
                <a:solidFill>
                  <a:schemeClr val="tx1"/>
                </a:solidFill>
                <a:effectLst/>
                <a:latin typeface="+mn-lt"/>
                <a:ea typeface="+mn-ea"/>
                <a:cs typeface="+mn-cs"/>
              </a:rPr>
              <a:t>Parat</a:t>
            </a:r>
            <a:endParaRPr lang="da-DK" sz="1200" kern="1200" dirty="0">
              <a:solidFill>
                <a:schemeClr val="tx1"/>
              </a:solidFill>
              <a:effectLst/>
              <a:latin typeface="+mn-lt"/>
              <a:ea typeface="+mn-ea"/>
              <a:cs typeface="+mn-cs"/>
            </a:endParaRPr>
          </a:p>
          <a:p>
            <a:pPr lvl="0"/>
            <a:r>
              <a:rPr lang="da-DK" sz="1200" kern="1200" dirty="0">
                <a:solidFill>
                  <a:schemeClr val="tx1"/>
                </a:solidFill>
                <a:effectLst/>
                <a:latin typeface="+mn-lt"/>
                <a:ea typeface="+mn-ea"/>
                <a:cs typeface="+mn-cs"/>
              </a:rPr>
              <a:t>Det andet element i resolutionen handler om, at Røde Kors som organisation altid skal være til stede for dem, der har brug for os og skal være parat til at handle, både når der er kriser og til hverdag rundt omkring i hver enkelt afdeling. </a:t>
            </a:r>
          </a:p>
          <a:p>
            <a:pPr lvl="0"/>
            <a:r>
              <a:rPr lang="da-DK" sz="1200" kern="1200" dirty="0">
                <a:solidFill>
                  <a:schemeClr val="tx1"/>
                </a:solidFill>
                <a:effectLst/>
                <a:latin typeface="+mn-lt"/>
                <a:ea typeface="+mn-ea"/>
                <a:cs typeface="+mn-cs"/>
              </a:rPr>
              <a:t>Det er et ‘mindset’, vi skal have – og på mange måder jo allerede har i al fald som undervisere i førstehjælp, men måske kan vi være med til at styrke det mindset ved at flere bliver mere bevidste om det.</a:t>
            </a:r>
          </a:p>
          <a:p>
            <a:pPr lvl="0"/>
            <a:r>
              <a:rPr lang="da-DK" sz="1200" kern="1200" dirty="0">
                <a:solidFill>
                  <a:schemeClr val="tx1"/>
                </a:solidFill>
                <a:effectLst/>
                <a:latin typeface="+mn-lt"/>
                <a:ea typeface="+mn-ea"/>
                <a:cs typeface="+mn-cs"/>
              </a:rPr>
              <a:t>Det involverer alle afdelinger og er helt i forlængelse af det, vi allerede har arbejdet med i lang tid: spørgsmålet om, hvordan vi kan gøre os parate til at være til stede lokalt, også under </a:t>
            </a:r>
            <a:r>
              <a:rPr lang="da-DK" sz="1200" kern="1200" dirty="0" err="1">
                <a:solidFill>
                  <a:schemeClr val="tx1"/>
                </a:solidFill>
                <a:effectLst/>
                <a:latin typeface="+mn-lt"/>
                <a:ea typeface="+mn-ea"/>
                <a:cs typeface="+mn-cs"/>
              </a:rPr>
              <a:t>coronarestriktioner</a:t>
            </a:r>
            <a:r>
              <a:rPr lang="da-DK" sz="1200" kern="1200" dirty="0">
                <a:solidFill>
                  <a:schemeClr val="tx1"/>
                </a:solidFill>
                <a:effectLst/>
                <a:latin typeface="+mn-lt"/>
                <a:ea typeface="+mn-ea"/>
                <a:cs typeface="+mn-cs"/>
              </a:rPr>
              <a:t> og -nedlukninger. Eller andre lokale krisesituationer. </a:t>
            </a:r>
          </a:p>
          <a:p>
            <a:pPr lvl="0"/>
            <a:r>
              <a:rPr lang="da-DK" sz="1200" kern="1200" dirty="0">
                <a:solidFill>
                  <a:schemeClr val="tx1"/>
                </a:solidFill>
                <a:effectLst/>
                <a:latin typeface="+mn-lt"/>
                <a:ea typeface="+mn-ea"/>
                <a:cs typeface="+mn-cs"/>
              </a:rPr>
              <a:t>Hvordan kan vi fortsat gennemføre vores aktiviteter? Hvordan bevarer de sociale aktiviteter relationen til de mennesker, der plejer at deltage i aktiviteterne, når vi ikke kan mødes fysisk? Osv. </a:t>
            </a:r>
          </a:p>
          <a:p>
            <a:pPr lvl="0"/>
            <a:r>
              <a:rPr lang="da-DK" sz="1200" kern="1200" dirty="0">
                <a:solidFill>
                  <a:schemeClr val="tx1"/>
                </a:solidFill>
                <a:effectLst/>
                <a:latin typeface="+mn-lt"/>
                <a:ea typeface="+mn-ea"/>
                <a:cs typeface="+mn-cs"/>
              </a:rPr>
              <a:t>Det handler om at være på forkant og parat til at sikre, at Røde Kors altid kan være der for dem, der har brug for os.</a:t>
            </a:r>
          </a:p>
          <a:p>
            <a:r>
              <a:rPr lang="da-DK" sz="1200" kern="1200" dirty="0">
                <a:solidFill>
                  <a:schemeClr val="tx1"/>
                </a:solidFill>
                <a:effectLst/>
                <a:latin typeface="+mn-lt"/>
                <a:ea typeface="+mn-ea"/>
                <a:cs typeface="+mn-cs"/>
              </a:rPr>
              <a:t> </a:t>
            </a:r>
          </a:p>
          <a:p>
            <a:r>
              <a:rPr lang="da-DK" sz="1200" b="1" kern="1200" dirty="0">
                <a:solidFill>
                  <a:schemeClr val="tx1"/>
                </a:solidFill>
                <a:effectLst/>
                <a:latin typeface="+mn-lt"/>
                <a:ea typeface="+mn-ea"/>
                <a:cs typeface="+mn-cs"/>
              </a:rPr>
              <a:t>Førstehjælp</a:t>
            </a:r>
            <a:endParaRPr lang="da-DK" sz="1200" kern="1200" dirty="0">
              <a:solidFill>
                <a:schemeClr val="tx1"/>
              </a:solidFill>
              <a:effectLst/>
              <a:latin typeface="+mn-lt"/>
              <a:ea typeface="+mn-ea"/>
              <a:cs typeface="+mn-cs"/>
            </a:endParaRPr>
          </a:p>
          <a:p>
            <a:pPr lvl="0"/>
            <a:r>
              <a:rPr lang="da-DK" sz="1200" kern="1200" dirty="0">
                <a:solidFill>
                  <a:schemeClr val="tx1"/>
                </a:solidFill>
                <a:effectLst/>
                <a:latin typeface="+mn-lt"/>
                <a:ea typeface="+mn-ea"/>
                <a:cs typeface="+mn-cs"/>
              </a:rPr>
              <a:t>Det kender vi alt til i førstehjælpsundervisningen, hvor vi løbende i 2020 har måtte rette ind efter skiftende retningslinjer, f.eks. i forhold til antal deltagere, værnemidler, antal m2 osv. </a:t>
            </a:r>
          </a:p>
          <a:p>
            <a:pPr lvl="0"/>
            <a:r>
              <a:rPr lang="da-DK" sz="1200" kern="1200" dirty="0">
                <a:solidFill>
                  <a:schemeClr val="tx1"/>
                </a:solidFill>
                <a:effectLst/>
                <a:latin typeface="+mn-lt"/>
                <a:ea typeface="+mn-ea"/>
                <a:cs typeface="+mn-cs"/>
              </a:rPr>
              <a:t>Nu er vi jo underlagt Dansk Førstehjælpsråd og de retningslinjer, som de udstikker, men én ting er retningslinjer, noget andet er at gennemføre dem i virkeligheden.</a:t>
            </a:r>
          </a:p>
          <a:p>
            <a:pPr lvl="0"/>
            <a:r>
              <a:rPr lang="da-DK" sz="1200" kern="1200" dirty="0">
                <a:solidFill>
                  <a:schemeClr val="tx1"/>
                </a:solidFill>
                <a:effectLst/>
                <a:latin typeface="+mn-lt"/>
                <a:ea typeface="+mn-ea"/>
                <a:cs typeface="+mn-cs"/>
              </a:rPr>
              <a:t>Coronapandemien har givet os mange udfordringer i dagligdagen, og ofte er de mest indgribende udfordringer umiddelbart usynlige for andre.</a:t>
            </a:r>
          </a:p>
          <a:p>
            <a:pPr lvl="0"/>
            <a:r>
              <a:rPr lang="da-DK" sz="1200" kern="1200" dirty="0">
                <a:solidFill>
                  <a:schemeClr val="tx1"/>
                </a:solidFill>
                <a:effectLst/>
                <a:latin typeface="+mn-lt"/>
                <a:ea typeface="+mn-ea"/>
                <a:cs typeface="+mn-cs"/>
              </a:rPr>
              <a:t>2020 har budt på flere opgaver med at tilrettelægge undervisningen, så alle deltagere kan være trygge ved at tage et kursus. 2020 har også budt på endnu mere administration, og jeg vil gerne takke jer for, at I har været så fleksible, for administrative opgaver er jo ikke nødvendigvis den opgave, man som </a:t>
            </a:r>
            <a:r>
              <a:rPr lang="da-DK" sz="1200" kern="1200" dirty="0" err="1">
                <a:solidFill>
                  <a:schemeClr val="tx1"/>
                </a:solidFill>
                <a:effectLst/>
                <a:latin typeface="+mn-lt"/>
                <a:ea typeface="+mn-ea"/>
                <a:cs typeface="+mn-cs"/>
              </a:rPr>
              <a:t>aktivitetsleder</a:t>
            </a:r>
            <a:r>
              <a:rPr lang="da-DK" sz="1200" kern="1200" dirty="0">
                <a:solidFill>
                  <a:schemeClr val="tx1"/>
                </a:solidFill>
                <a:effectLst/>
                <a:latin typeface="+mn-lt"/>
                <a:ea typeface="+mn-ea"/>
                <a:cs typeface="+mn-cs"/>
              </a:rPr>
              <a:t> har mest lyst til at kaste sig over. </a:t>
            </a:r>
          </a:p>
          <a:p>
            <a:r>
              <a:rPr lang="da-DK" sz="1200" kern="1200" dirty="0">
                <a:solidFill>
                  <a:schemeClr val="tx1"/>
                </a:solidFill>
                <a:effectLst/>
                <a:latin typeface="+mn-lt"/>
                <a:ea typeface="+mn-ea"/>
                <a:cs typeface="+mn-cs"/>
              </a:rPr>
              <a:t> </a:t>
            </a:r>
          </a:p>
          <a:p>
            <a:r>
              <a:rPr lang="da-DK" sz="1200" b="1" kern="1200" dirty="0">
                <a:solidFill>
                  <a:schemeClr val="tx1"/>
                </a:solidFill>
                <a:effectLst/>
                <a:latin typeface="+mn-lt"/>
                <a:ea typeface="+mn-ea"/>
                <a:cs typeface="+mn-cs"/>
              </a:rPr>
              <a:t>Debat</a:t>
            </a:r>
            <a:endParaRPr lang="da-DK" sz="1200" kern="1200" dirty="0">
              <a:solidFill>
                <a:schemeClr val="tx1"/>
              </a:solidFill>
              <a:effectLst/>
              <a:latin typeface="+mn-lt"/>
              <a:ea typeface="+mn-ea"/>
              <a:cs typeface="+mn-cs"/>
            </a:endParaRPr>
          </a:p>
          <a:p>
            <a:pPr lvl="0"/>
            <a:r>
              <a:rPr lang="da-DK" sz="1200" kern="1200" dirty="0">
                <a:solidFill>
                  <a:schemeClr val="tx1"/>
                </a:solidFill>
                <a:effectLst/>
                <a:latin typeface="+mn-lt"/>
                <a:ea typeface="+mn-ea"/>
                <a:cs typeface="+mn-cs"/>
              </a:rPr>
              <a:t>Resolutionen handler om, at vi i Røde Kors skal være parate til at handle, vi skal styrke vores ’mindset’ og vores kompetencer – og her er det at kunne yde førstehjælp helt centralt. Vi underviser netop i at være opmærksom på vores omgivelser og være parat til at handle på det, der lige pludselig sker i nærheden af os. </a:t>
            </a:r>
          </a:p>
          <a:p>
            <a:pPr lvl="0"/>
            <a:r>
              <a:rPr lang="da-DK" sz="1200" kern="1200" dirty="0">
                <a:solidFill>
                  <a:schemeClr val="tx1"/>
                </a:solidFill>
                <a:effectLst/>
                <a:latin typeface="+mn-lt"/>
                <a:ea typeface="+mn-ea"/>
                <a:cs typeface="+mn-cs"/>
              </a:rPr>
              <a:t>Det hænger sammen med ambitionen i strategien om, at alle kan førstehjælp. Vi skal have endnu mere fokus på, at alle i Røde Kors-fællesskabet kan førstehjælp og lære det mindset. </a:t>
            </a:r>
          </a:p>
          <a:p>
            <a:pPr lvl="0"/>
            <a:r>
              <a:rPr lang="da-DK" sz="1200" kern="1200" dirty="0">
                <a:solidFill>
                  <a:schemeClr val="tx1"/>
                </a:solidFill>
                <a:effectLst/>
                <a:latin typeface="+mn-lt"/>
                <a:ea typeface="+mn-ea"/>
                <a:cs typeface="+mn-cs"/>
              </a:rPr>
              <a:t>Dermed er der også en forventning om, at man som instruktør tilbyder at undervise afdelingens andre frivillige. </a:t>
            </a:r>
          </a:p>
          <a:p>
            <a:endParaRPr lang="da-DK" dirty="0">
              <a:sym typeface="Wingdings" panose="05000000000000000000" pitchFamily="2" charset="2"/>
            </a:endParaRPr>
          </a:p>
          <a:p>
            <a:r>
              <a:rPr lang="da-DK" dirty="0">
                <a:sym typeface="Wingdings" panose="05000000000000000000" pitchFamily="2" charset="2"/>
              </a:rPr>
              <a:t>-</a:t>
            </a:r>
            <a:endParaRPr lang="da-DK" dirty="0"/>
          </a:p>
        </p:txBody>
      </p:sp>
      <p:sp>
        <p:nvSpPr>
          <p:cNvPr id="4" name="Pladsholder til slidenummer 3"/>
          <p:cNvSpPr>
            <a:spLocks noGrp="1"/>
          </p:cNvSpPr>
          <p:nvPr>
            <p:ph type="sldNum" sz="quarter" idx="5"/>
          </p:nvPr>
        </p:nvSpPr>
        <p:spPr/>
        <p:txBody>
          <a:bodyPr/>
          <a:lstStyle/>
          <a:p>
            <a:fld id="{286FDC86-23C9-487F-A856-5CBF8F0CCAE4}" type="slidenum">
              <a:rPr lang="da-DK" smtClean="0"/>
              <a:pPr/>
              <a:t>4</a:t>
            </a:fld>
            <a:endParaRPr lang="da-DK"/>
          </a:p>
        </p:txBody>
      </p:sp>
    </p:spTree>
    <p:extLst>
      <p:ext uri="{BB962C8B-B14F-4D97-AF65-F5344CB8AC3E}">
        <p14:creationId xmlns:p14="http://schemas.microsoft.com/office/powerpoint/2010/main" val="401433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5"/>
          </p:nvPr>
        </p:nvSpPr>
        <p:spPr/>
        <p:txBody>
          <a:bodyPr/>
          <a:lstStyle/>
          <a:p>
            <a:fld id="{286FDC86-23C9-487F-A856-5CBF8F0CCAE4}" type="slidenum">
              <a:rPr lang="da-DK" smtClean="0"/>
              <a:pPr/>
              <a:t>6</a:t>
            </a:fld>
            <a:endParaRPr lang="da-DK"/>
          </a:p>
        </p:txBody>
      </p:sp>
    </p:spTree>
    <p:extLst>
      <p:ext uri="{BB962C8B-B14F-4D97-AF65-F5344CB8AC3E}">
        <p14:creationId xmlns:p14="http://schemas.microsoft.com/office/powerpoint/2010/main" val="2003595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7E296941-1C04-4FF9-95D3-F13D9D27A139}"/>
              </a:ext>
            </a:extLst>
          </p:cNvPr>
          <p:cNvSpPr>
            <a:spLocks noGrp="1" noRot="1" noChangeAspect="1" noChangeArrowheads="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DD9E2B58-FFDA-49EA-9DBE-7E84C44663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a-DK" altLang="da-DK" dirty="0"/>
          </a:p>
          <a:p>
            <a:endParaRPr lang="da-DK" altLang="da-DK" dirty="0"/>
          </a:p>
        </p:txBody>
      </p:sp>
      <p:sp>
        <p:nvSpPr>
          <p:cNvPr id="62468" name="Slide Number Placeholder 3">
            <a:extLst>
              <a:ext uri="{FF2B5EF4-FFF2-40B4-BE49-F238E27FC236}">
                <a16:creationId xmlns:a16="http://schemas.microsoft.com/office/drawing/2014/main" id="{E9F6C879-2774-4AB8-A081-9F926B8B7D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AA0569FA-AF64-4402-A336-B10DF564D1BD}" type="slidenum">
              <a:rPr lang="da-DK" altLang="da-DK">
                <a:latin typeface="Calibri" panose="020F0502020204030204" pitchFamily="34" charset="0"/>
              </a:rPr>
              <a:pPr/>
              <a:t>7</a:t>
            </a:fld>
            <a:endParaRPr lang="da-DK" altLang="da-DK">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9D8B9-A97A-4E50-8F80-F5B945CDFF5E}"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5113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Prognosen siger 9,5 mio.  - 50.000 kr. under sidste års omsætning.</a:t>
            </a:r>
          </a:p>
        </p:txBody>
      </p:sp>
      <p:sp>
        <p:nvSpPr>
          <p:cNvPr id="4" name="Pladsholder til dias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9D8B9-A97A-4E50-8F80-F5B945CDFF5E}"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7492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D1E2B69-3A3F-454B-815F-917722AE7AF0}" type="slidenum">
              <a:rPr lang="da-DK" smtClean="0"/>
              <a:t>10</a:t>
            </a:fld>
            <a:endParaRPr lang="da-DK"/>
          </a:p>
        </p:txBody>
      </p:sp>
    </p:spTree>
    <p:extLst>
      <p:ext uri="{BB962C8B-B14F-4D97-AF65-F5344CB8AC3E}">
        <p14:creationId xmlns:p14="http://schemas.microsoft.com/office/powerpoint/2010/main" val="853718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wmf"/><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wmf"/><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wmf"/><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w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wmf"/><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wmf"/><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7" name="Rectangle 6"/>
          <p:cNvSpPr/>
          <p:nvPr userDrawn="1"/>
        </p:nvSpPr>
        <p:spPr>
          <a:xfrm>
            <a:off x="-3600" y="-3600"/>
            <a:ext cx="9151200" cy="6428213"/>
          </a:xfrm>
          <a:prstGeom prst="rect">
            <a:avLst/>
          </a:prstGeom>
          <a:solidFill>
            <a:srgbClr val="FAE3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a:p>
        </p:txBody>
      </p:sp>
      <p:pic>
        <p:nvPicPr>
          <p:cNvPr id="5122" name="Picture 2" descr="D:\Transfer\RødeKors\PPT\logo\stor logo.wmf"/>
          <p:cNvPicPr>
            <a:picLocks noChangeAspect="1" noChangeArrowheads="1"/>
          </p:cNvPicPr>
          <p:nvPr userDrawn="1"/>
        </p:nvPicPr>
        <p:blipFill>
          <a:blip r:embed="rId2" cstate="screen"/>
          <a:srcRect/>
          <a:stretch>
            <a:fillRect/>
          </a:stretch>
        </p:blipFill>
        <p:spPr bwMode="auto">
          <a:xfrm>
            <a:off x="4095750" y="2732800"/>
            <a:ext cx="952500" cy="955675"/>
          </a:xfrm>
          <a:prstGeom prst="rect">
            <a:avLst/>
          </a:prstGeom>
          <a:noFill/>
        </p:spPr>
      </p:pic>
      <p:sp>
        <p:nvSpPr>
          <p:cNvPr id="2" name="Title 1"/>
          <p:cNvSpPr>
            <a:spLocks noGrp="1"/>
          </p:cNvSpPr>
          <p:nvPr>
            <p:ph type="ctrTitle"/>
          </p:nvPr>
        </p:nvSpPr>
        <p:spPr>
          <a:xfrm>
            <a:off x="719138" y="499570"/>
            <a:ext cx="7705725" cy="2155766"/>
          </a:xfrm>
        </p:spPr>
        <p:txBody>
          <a:bodyPr>
            <a:noAutofit/>
          </a:bodyPr>
          <a:lstStyle>
            <a:lvl1pPr>
              <a:lnSpc>
                <a:spcPct val="80000"/>
              </a:lnSpc>
              <a:defRPr sz="7000" cap="all" baseline="0"/>
            </a:lvl1pPr>
          </a:lstStyle>
          <a:p>
            <a:r>
              <a:rPr lang="da-DK" noProof="0"/>
              <a:t>Klik for at redigere titeltypografien i masteren</a:t>
            </a:r>
          </a:p>
        </p:txBody>
      </p:sp>
      <p:sp>
        <p:nvSpPr>
          <p:cNvPr id="3" name="Subtitle 2"/>
          <p:cNvSpPr>
            <a:spLocks noGrp="1"/>
          </p:cNvSpPr>
          <p:nvPr>
            <p:ph type="subTitle" idx="1"/>
          </p:nvPr>
        </p:nvSpPr>
        <p:spPr>
          <a:xfrm>
            <a:off x="719138" y="5056906"/>
            <a:ext cx="7705725" cy="684076"/>
          </a:xfrm>
        </p:spPr>
        <p:txBody>
          <a:bodyPr/>
          <a:lstStyle>
            <a:lvl1pPr marL="0" indent="0" algn="ctr">
              <a:lnSpc>
                <a:spcPct val="100000"/>
              </a:lnSpc>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a:t>Klik for at redigere undertiteltypografien i masteren</a:t>
            </a:r>
          </a:p>
        </p:txBody>
      </p:sp>
      <p:sp>
        <p:nvSpPr>
          <p:cNvPr id="4" name="Date Placeholder 3"/>
          <p:cNvSpPr>
            <a:spLocks noGrp="1"/>
          </p:cNvSpPr>
          <p:nvPr>
            <p:ph type="dt" sz="half" idx="10"/>
          </p:nvPr>
        </p:nvSpPr>
        <p:spPr/>
        <p:txBody>
          <a:bodyPr/>
          <a:lstStyle/>
          <a:p>
            <a:fld id="{CF905FDF-437E-45AE-B131-3DCA6FC641DF}" type="datetime1">
              <a:rPr lang="da-DK" noProof="0" smtClean="0"/>
              <a:t>26-11-2020</a:t>
            </a:fld>
            <a:endParaRPr lang="da-DK" noProof="0"/>
          </a:p>
        </p:txBody>
      </p:sp>
      <p:sp>
        <p:nvSpPr>
          <p:cNvPr id="5" name="Footer Placeholder 4"/>
          <p:cNvSpPr>
            <a:spLocks noGrp="1"/>
          </p:cNvSpPr>
          <p:nvPr>
            <p:ph type="ftr" sz="quarter" idx="11"/>
          </p:nvPr>
        </p:nvSpPr>
        <p:spPr/>
        <p:txBody>
          <a:bodyPr/>
          <a:lstStyle/>
          <a:p>
            <a:r>
              <a:rPr lang="da-DK" noProof="0"/>
              <a:t>RØDE KORS /ÅRMØDE 2020/ FØRSTEHJÆLP</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46537C4-461C-40AD-BBFE-FC34AD250033}" type="slidenum">
              <a:rPr lang="da-DK" noProof="0" smtClean="0"/>
              <a:pPr/>
              <a:t>‹nr.›</a:t>
            </a:fld>
            <a:endParaRPr lang="da-DK" noProof="0"/>
          </a:p>
        </p:txBody>
      </p:sp>
      <p:pic>
        <p:nvPicPr>
          <p:cNvPr id="13" name="Picture 2"/>
          <p:cNvPicPr>
            <a:picLocks noChangeAspect="1" noChangeArrowheads="1"/>
          </p:cNvPicPr>
          <p:nvPr userDrawn="1"/>
        </p:nvPicPr>
        <p:blipFill>
          <a:blip r:embed="rId3" cstate="screen"/>
          <a:srcRect/>
          <a:stretch>
            <a:fillRect/>
          </a:stretch>
        </p:blipFill>
        <p:spPr bwMode="auto">
          <a:xfrm>
            <a:off x="-2124744" y="0"/>
            <a:ext cx="2013116" cy="1512000"/>
          </a:xfrm>
          <a:prstGeom prst="rect">
            <a:avLst/>
          </a:prstGeom>
          <a:noFill/>
          <a:ln w="9525">
            <a:noFill/>
            <a:miter lim="800000"/>
            <a:headEnd/>
            <a:tailEnd/>
          </a:ln>
        </p:spPr>
      </p:pic>
      <p:sp>
        <p:nvSpPr>
          <p:cNvPr id="12" name="TextBox 17"/>
          <p:cNvSpPr txBox="1">
            <a:spLocks noChangeArrowheads="1"/>
          </p:cNvSpPr>
          <p:nvPr userDrawn="1"/>
        </p:nvSpPr>
        <p:spPr bwMode="auto">
          <a:xfrm>
            <a:off x="-2370138" y="5700713"/>
            <a:ext cx="2281238" cy="1077218"/>
          </a:xfrm>
          <a:prstGeom prst="rect">
            <a:avLst/>
          </a:prstGeom>
          <a:noFill/>
          <a:ln w="9525">
            <a:noFill/>
            <a:miter lim="800000"/>
            <a:headEnd/>
            <a:tailEnd/>
          </a:ln>
        </p:spPr>
        <p:txBody>
          <a:bodyPr lIns="0" tIns="0" rIns="0" bIns="0">
            <a:spAutoFit/>
          </a:bodyPr>
          <a:lstStyle/>
          <a:p>
            <a:pPr algn="r"/>
            <a:r>
              <a:rPr lang="da-DK" sz="1000" b="1">
                <a:solidFill>
                  <a:schemeClr val="bg1"/>
                </a:solidFill>
              </a:rPr>
              <a:t>Titel og dato i sidefod:</a:t>
            </a:r>
          </a:p>
          <a:p>
            <a:pPr algn="r"/>
            <a:r>
              <a:rPr lang="da-DK" sz="1000">
                <a:solidFill>
                  <a:schemeClr val="bg1"/>
                </a:solidFill>
              </a:rPr>
              <a:t>1. Vælg ’Indsæt’ i </a:t>
            </a:r>
            <a:r>
              <a:rPr lang="da-DK" sz="1000" err="1">
                <a:solidFill>
                  <a:schemeClr val="bg1"/>
                </a:solidFill>
              </a:rPr>
              <a:t>topmenuen</a:t>
            </a:r>
            <a:endParaRPr lang="da-DK" sz="1000">
              <a:solidFill>
                <a:schemeClr val="bg1"/>
              </a:solidFill>
            </a:endParaRPr>
          </a:p>
          <a:p>
            <a:pPr algn="r"/>
            <a:r>
              <a:rPr lang="da-DK" sz="1000">
                <a:solidFill>
                  <a:schemeClr val="bg1"/>
                </a:solidFill>
              </a:rPr>
              <a:t>2. Vælg ’Sidehoved og Sidefod’</a:t>
            </a:r>
          </a:p>
          <a:p>
            <a:pPr algn="r"/>
            <a:r>
              <a:rPr lang="da-DK" sz="1000">
                <a:solidFill>
                  <a:schemeClr val="bg1"/>
                </a:solidFill>
              </a:rPr>
              <a:t>3. Skriv dato / titel på præsentation </a:t>
            </a:r>
            <a:br>
              <a:rPr lang="da-DK" sz="1000">
                <a:solidFill>
                  <a:schemeClr val="bg1"/>
                </a:solidFill>
              </a:rPr>
            </a:br>
            <a:r>
              <a:rPr lang="da-DK" sz="1000">
                <a:solidFill>
                  <a:schemeClr val="bg1"/>
                </a:solidFill>
              </a:rPr>
              <a:t>ind i </a:t>
            </a:r>
            <a:r>
              <a:rPr lang="da-DK" sz="1000" err="1">
                <a:solidFill>
                  <a:schemeClr val="bg1"/>
                </a:solidFill>
              </a:rPr>
              <a:t>sidefodfeltet</a:t>
            </a:r>
            <a:endParaRPr lang="da-DK" sz="1000">
              <a:solidFill>
                <a:schemeClr val="bg1"/>
              </a:solidFill>
            </a:endParaRPr>
          </a:p>
          <a:p>
            <a:pPr algn="r"/>
            <a:r>
              <a:rPr lang="da-DK" sz="1000">
                <a:solidFill>
                  <a:schemeClr val="bg1"/>
                </a:solidFill>
              </a:rPr>
              <a:t>4. Tryk ’anvend på alle’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larg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Date Placeholder 2"/>
          <p:cNvSpPr>
            <a:spLocks noGrp="1"/>
          </p:cNvSpPr>
          <p:nvPr>
            <p:ph type="dt" sz="half" idx="10"/>
          </p:nvPr>
        </p:nvSpPr>
        <p:spPr/>
        <p:txBody>
          <a:bodyPr/>
          <a:lstStyle/>
          <a:p>
            <a:fld id="{475D1BB0-86C4-4B99-8EB8-120159DB0353}" type="datetime1">
              <a:rPr lang="da-DK" noProof="0" smtClean="0"/>
              <a:t>26-11-2020</a:t>
            </a:fld>
            <a:endParaRPr lang="da-DK" noProof="0"/>
          </a:p>
        </p:txBody>
      </p:sp>
      <p:sp>
        <p:nvSpPr>
          <p:cNvPr id="4" name="Footer Placeholder 3"/>
          <p:cNvSpPr>
            <a:spLocks noGrp="1"/>
          </p:cNvSpPr>
          <p:nvPr>
            <p:ph type="ftr" sz="quarter" idx="11"/>
          </p:nvPr>
        </p:nvSpPr>
        <p:spPr/>
        <p:txBody>
          <a:bodyPr/>
          <a:lstStyle/>
          <a:p>
            <a:r>
              <a:rPr lang="da-DK" noProof="0"/>
              <a:t>RØDE KORS /ÅRMØDE 2020/ FØRSTEHJÆLP</a:t>
            </a:r>
          </a:p>
        </p:txBody>
      </p:sp>
      <p:sp>
        <p:nvSpPr>
          <p:cNvPr id="5" name="Slide Number Placeholder 4"/>
          <p:cNvSpPr>
            <a:spLocks noGrp="1"/>
          </p:cNvSpPr>
          <p:nvPr>
            <p:ph type="sldNum" sz="quarter" idx="12"/>
          </p:nvPr>
        </p:nvSpPr>
        <p:spPr/>
        <p:txBody>
          <a:bodyPr/>
          <a:lstStyle/>
          <a:p>
            <a:fld id="{846537C4-461C-40AD-BBFE-FC34AD250033}" type="slidenum">
              <a:rPr lang="da-DK" noProof="0" smtClean="0"/>
              <a:pPr/>
              <a:t>‹nr.›</a:t>
            </a:fld>
            <a:endParaRPr lang="da-DK" noProof="0"/>
          </a:p>
        </p:txBody>
      </p:sp>
      <p:sp>
        <p:nvSpPr>
          <p:cNvPr id="9" name="Text Placeholder 8"/>
          <p:cNvSpPr>
            <a:spLocks noGrp="1"/>
          </p:cNvSpPr>
          <p:nvPr>
            <p:ph type="body" sz="quarter" idx="13"/>
          </p:nvPr>
        </p:nvSpPr>
        <p:spPr>
          <a:xfrm>
            <a:off x="719138" y="1862142"/>
            <a:ext cx="7705725" cy="630237"/>
          </a:xfrm>
        </p:spPr>
        <p:txBody>
          <a:bodyPr/>
          <a:lstStyle>
            <a:lvl1pPr algn="ctr">
              <a:defRPr b="0"/>
            </a:lvl1pPr>
          </a:lstStyle>
          <a:p>
            <a:pPr lvl="0"/>
            <a:r>
              <a:rPr lang="da-DK" noProof="0"/>
              <a:t>Klik for at redigere teksttypografierne i masteren</a:t>
            </a:r>
          </a:p>
        </p:txBody>
      </p:sp>
      <p:sp>
        <p:nvSpPr>
          <p:cNvPr id="13" name="Content Placeholder 12"/>
          <p:cNvSpPr>
            <a:spLocks noGrp="1"/>
          </p:cNvSpPr>
          <p:nvPr>
            <p:ph sz="quarter" idx="14"/>
          </p:nvPr>
        </p:nvSpPr>
        <p:spPr>
          <a:xfrm>
            <a:off x="719138" y="2492375"/>
            <a:ext cx="7705725" cy="37084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pic>
        <p:nvPicPr>
          <p:cNvPr id="14" name="Picture 2" descr="D:\Transfer\RødeKors\PPT\logo\lille logo.wmf"/>
          <p:cNvPicPr>
            <a:picLocks noChangeAspect="1" noChangeArrowheads="1"/>
          </p:cNvPicPr>
          <p:nvPr userDrawn="1"/>
        </p:nvPicPr>
        <p:blipFill>
          <a:blip r:embed="rId2" cstate="screen"/>
          <a:srcRect/>
          <a:stretch>
            <a:fillRect/>
          </a:stretch>
        </p:blipFill>
        <p:spPr bwMode="auto">
          <a:xfrm>
            <a:off x="4397377" y="274934"/>
            <a:ext cx="349250" cy="349250"/>
          </a:xfrm>
          <a:prstGeom prst="rect">
            <a:avLst/>
          </a:prstGeom>
          <a:noFill/>
        </p:spPr>
      </p:pic>
      <p:pic>
        <p:nvPicPr>
          <p:cNvPr id="15" name="Picture 2"/>
          <p:cNvPicPr>
            <a:picLocks noChangeAspect="1" noChangeArrowheads="1"/>
          </p:cNvPicPr>
          <p:nvPr userDrawn="1"/>
        </p:nvPicPr>
        <p:blipFill>
          <a:blip r:embed="rId3" cstate="screen"/>
          <a:srcRect/>
          <a:stretch>
            <a:fillRect/>
          </a:stretch>
        </p:blipFill>
        <p:spPr bwMode="auto">
          <a:xfrm>
            <a:off x="-2123999" y="0"/>
            <a:ext cx="2011701" cy="1512000"/>
          </a:xfrm>
          <a:prstGeom prst="rect">
            <a:avLst/>
          </a:prstGeom>
          <a:noFill/>
          <a:ln w="9525">
            <a:noFill/>
            <a:miter lim="800000"/>
            <a:headEnd/>
            <a:tailEnd/>
          </a:ln>
        </p:spPr>
      </p:pic>
      <p:sp>
        <p:nvSpPr>
          <p:cNvPr id="16" name="TextBox 15"/>
          <p:cNvSpPr txBox="1"/>
          <p:nvPr userDrawn="1"/>
        </p:nvSpPr>
        <p:spPr>
          <a:xfrm>
            <a:off x="-2196751" y="1664808"/>
            <a:ext cx="2082241" cy="307777"/>
          </a:xfrm>
          <a:prstGeom prst="rect">
            <a:avLst/>
          </a:prstGeom>
          <a:noFill/>
        </p:spPr>
        <p:txBody>
          <a:bodyPr wrap="square" lIns="0" tIns="0" rIns="0" bIns="0" rtlCol="0">
            <a:spAutoFit/>
          </a:bodyPr>
          <a:lstStyle/>
          <a:p>
            <a:pPr algn="r"/>
            <a:r>
              <a:rPr lang="da-DK" sz="1000" b="1" kern="1200" baseline="0">
                <a:solidFill>
                  <a:schemeClr val="bg1"/>
                </a:solidFill>
                <a:latin typeface="+mn-lt"/>
                <a:ea typeface="+mn-ea"/>
                <a:cs typeface="+mn-cs"/>
              </a:rPr>
              <a:t>Indsæt Tabel, Graf</a:t>
            </a:r>
          </a:p>
          <a:p>
            <a:pPr algn="r"/>
            <a:r>
              <a:rPr lang="da-DK" sz="1000" b="1" kern="1200" baseline="0">
                <a:solidFill>
                  <a:schemeClr val="bg1"/>
                </a:solidFill>
                <a:latin typeface="+mn-lt"/>
                <a:ea typeface="+mn-ea"/>
                <a:cs typeface="+mn-cs"/>
              </a:rPr>
              <a:t> eller </a:t>
            </a:r>
            <a:r>
              <a:rPr lang="da-DK" sz="1000" b="1" kern="1200" baseline="0" err="1">
                <a:solidFill>
                  <a:schemeClr val="bg1"/>
                </a:solidFill>
                <a:latin typeface="+mn-lt"/>
                <a:ea typeface="+mn-ea"/>
                <a:cs typeface="+mn-cs"/>
              </a:rPr>
              <a:t>SmartArt</a:t>
            </a:r>
            <a:endParaRPr lang="da-DK" sz="1000" b="1" kern="1200" baseline="0">
              <a:solidFill>
                <a:schemeClr val="bg1"/>
              </a:solidFill>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Image, Red Header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8" y="2519824"/>
            <a:ext cx="7705725" cy="1128498"/>
          </a:xfrm>
        </p:spPr>
        <p:txBody>
          <a:bodyPr anchor="b" anchorCtr="0">
            <a:noAutofit/>
          </a:bodyPr>
          <a:lstStyle>
            <a:lvl1pPr>
              <a:defRPr sz="7000" cap="all" baseline="0">
                <a:solidFill>
                  <a:schemeClr val="tx2"/>
                </a:solidFill>
              </a:defRPr>
            </a:lvl1pPr>
          </a:lstStyle>
          <a:p>
            <a:r>
              <a:rPr lang="da-DK" noProof="0"/>
              <a:t>Klik for at redigere titeltypografien i masteren</a:t>
            </a:r>
          </a:p>
        </p:txBody>
      </p:sp>
      <p:sp>
        <p:nvSpPr>
          <p:cNvPr id="8" name="Picture Placeholder 7"/>
          <p:cNvSpPr>
            <a:spLocks noGrp="1"/>
          </p:cNvSpPr>
          <p:nvPr>
            <p:ph type="pic" sz="quarter" idx="13"/>
          </p:nvPr>
        </p:nvSpPr>
        <p:spPr>
          <a:xfrm>
            <a:off x="-3600" y="-3600"/>
            <a:ext cx="9151200" cy="6424613"/>
          </a:xfrm>
          <a:solidFill>
            <a:srgbClr val="BEBABB"/>
          </a:solidFill>
        </p:spPr>
        <p:txBody>
          <a:bodyPr/>
          <a:lstStyle/>
          <a:p>
            <a:r>
              <a:rPr lang="da-DK" noProof="0"/>
              <a:t>Klik på ikonet for at tilføje et billede</a:t>
            </a:r>
          </a:p>
        </p:txBody>
      </p:sp>
      <p:sp>
        <p:nvSpPr>
          <p:cNvPr id="3" name="Date Placeholder 2"/>
          <p:cNvSpPr>
            <a:spLocks noGrp="1"/>
          </p:cNvSpPr>
          <p:nvPr>
            <p:ph type="dt" sz="half" idx="10"/>
          </p:nvPr>
        </p:nvSpPr>
        <p:spPr/>
        <p:txBody>
          <a:bodyPr/>
          <a:lstStyle/>
          <a:p>
            <a:fld id="{A371C834-9EDA-4E28-A7C5-4FB16AF5B105}" type="datetime1">
              <a:rPr lang="da-DK" noProof="0" smtClean="0"/>
              <a:t>26-11-2020</a:t>
            </a:fld>
            <a:endParaRPr lang="da-DK" noProof="0"/>
          </a:p>
        </p:txBody>
      </p:sp>
      <p:sp>
        <p:nvSpPr>
          <p:cNvPr id="4" name="Footer Placeholder 3"/>
          <p:cNvSpPr>
            <a:spLocks noGrp="1"/>
          </p:cNvSpPr>
          <p:nvPr>
            <p:ph type="ftr" sz="quarter" idx="11"/>
          </p:nvPr>
        </p:nvSpPr>
        <p:spPr/>
        <p:txBody>
          <a:bodyPr/>
          <a:lstStyle/>
          <a:p>
            <a:r>
              <a:rPr lang="da-DK" noProof="0"/>
              <a:t>RØDE KORS /ÅRMØDE 2020/ FØRSTEHJÆLP</a:t>
            </a:r>
          </a:p>
        </p:txBody>
      </p:sp>
      <p:sp>
        <p:nvSpPr>
          <p:cNvPr id="5" name="Slide Number Placeholder 4"/>
          <p:cNvSpPr>
            <a:spLocks noGrp="1"/>
          </p:cNvSpPr>
          <p:nvPr>
            <p:ph type="sldNum" sz="quarter" idx="12"/>
          </p:nvPr>
        </p:nvSpPr>
        <p:spPr/>
        <p:txBody>
          <a:bodyPr/>
          <a:lstStyle/>
          <a:p>
            <a:fld id="{846537C4-461C-40AD-BBFE-FC34AD250033}" type="slidenum">
              <a:rPr lang="da-DK" noProof="0" smtClean="0"/>
              <a:pPr/>
              <a:t>‹nr.›</a:t>
            </a:fld>
            <a:endParaRPr lang="da-DK" noProof="0"/>
          </a:p>
        </p:txBody>
      </p:sp>
      <p:sp>
        <p:nvSpPr>
          <p:cNvPr id="14" name="TextBox 13"/>
          <p:cNvSpPr txBox="1"/>
          <p:nvPr userDrawn="1"/>
        </p:nvSpPr>
        <p:spPr>
          <a:xfrm>
            <a:off x="-2130735" y="1664804"/>
            <a:ext cx="2016224" cy="769441"/>
          </a:xfrm>
          <a:prstGeom prst="rect">
            <a:avLst/>
          </a:prstGeom>
          <a:noFill/>
        </p:spPr>
        <p:txBody>
          <a:bodyPr wrap="square" lIns="0" tIns="0" rIns="0" bIns="0" rtlCol="0">
            <a:spAutoFit/>
          </a:bodyPr>
          <a:lstStyle/>
          <a:p>
            <a:pPr algn="r"/>
            <a:r>
              <a:rPr lang="da-DK" sz="1000" b="1" kern="1200" baseline="0">
                <a:solidFill>
                  <a:schemeClr val="bg1"/>
                </a:solidFill>
                <a:latin typeface="+mn-lt"/>
                <a:ea typeface="+mn-ea"/>
                <a:cs typeface="+mn-cs"/>
              </a:rPr>
              <a:t>Indsæt billede</a:t>
            </a:r>
            <a:endParaRPr lang="da-DK" sz="1000" kern="1200" baseline="0">
              <a:solidFill>
                <a:schemeClr val="bg1"/>
              </a:solidFill>
              <a:latin typeface="+mn-lt"/>
              <a:ea typeface="+mn-ea"/>
              <a:cs typeface="+mn-cs"/>
            </a:endParaRPr>
          </a:p>
          <a:p>
            <a:pPr algn="r"/>
            <a:r>
              <a:rPr lang="da-DK" sz="1000" kern="1200" baseline="0">
                <a:solidFill>
                  <a:schemeClr val="bg1"/>
                </a:solidFill>
                <a:latin typeface="+mn-lt"/>
                <a:ea typeface="+mn-ea"/>
                <a:cs typeface="+mn-cs"/>
              </a:rPr>
              <a:t>1. Klik på billede ikonet </a:t>
            </a:r>
          </a:p>
          <a:p>
            <a:pPr algn="r"/>
            <a:r>
              <a:rPr lang="da-DK" sz="1000" kern="1200" baseline="0">
                <a:solidFill>
                  <a:schemeClr val="bg1"/>
                </a:solidFill>
                <a:latin typeface="+mn-lt"/>
                <a:ea typeface="+mn-ea"/>
                <a:cs typeface="+mn-cs"/>
              </a:rPr>
              <a:t>og vælg dit billede</a:t>
            </a:r>
          </a:p>
          <a:p>
            <a:pPr algn="r"/>
            <a:r>
              <a:rPr lang="da-DK" sz="1000" kern="1200" baseline="0">
                <a:solidFill>
                  <a:schemeClr val="bg1"/>
                </a:solidFill>
                <a:latin typeface="+mn-lt"/>
                <a:ea typeface="+mn-ea"/>
                <a:cs typeface="+mn-cs"/>
              </a:rPr>
              <a:t>2. Højre klik på billede </a:t>
            </a:r>
            <a:br>
              <a:rPr lang="da-DK" sz="1000" kern="1200" baseline="0">
                <a:solidFill>
                  <a:schemeClr val="bg1"/>
                </a:solidFill>
                <a:latin typeface="+mn-lt"/>
                <a:ea typeface="+mn-ea"/>
                <a:cs typeface="+mn-cs"/>
              </a:rPr>
            </a:br>
            <a:r>
              <a:rPr lang="da-DK" sz="1000" kern="1200" baseline="0">
                <a:solidFill>
                  <a:schemeClr val="bg1"/>
                </a:solidFill>
                <a:latin typeface="+mn-lt"/>
                <a:ea typeface="+mn-ea"/>
                <a:cs typeface="+mn-cs"/>
              </a:rPr>
              <a:t>og vælg ’Placér bagerst’</a:t>
            </a:r>
          </a:p>
        </p:txBody>
      </p:sp>
      <p:pic>
        <p:nvPicPr>
          <p:cNvPr id="10242" name="Picture 2"/>
          <p:cNvPicPr>
            <a:picLocks noChangeAspect="1" noChangeArrowheads="1"/>
          </p:cNvPicPr>
          <p:nvPr userDrawn="1"/>
        </p:nvPicPr>
        <p:blipFill>
          <a:blip r:embed="rId2" cstate="screen"/>
          <a:srcRect/>
          <a:stretch>
            <a:fillRect/>
          </a:stretch>
        </p:blipFill>
        <p:spPr bwMode="auto">
          <a:xfrm>
            <a:off x="-2124000" y="0"/>
            <a:ext cx="2009489" cy="1512000"/>
          </a:xfrm>
          <a:prstGeom prst="rect">
            <a:avLst/>
          </a:prstGeom>
          <a:noFill/>
          <a:ln w="9525">
            <a:noFill/>
            <a:miter lim="800000"/>
            <a:headEnd/>
            <a:tailEnd/>
          </a:ln>
        </p:spPr>
      </p:pic>
      <p:sp>
        <p:nvSpPr>
          <p:cNvPr id="10" name="Text Placeholder 9"/>
          <p:cNvSpPr>
            <a:spLocks noGrp="1"/>
          </p:cNvSpPr>
          <p:nvPr>
            <p:ph type="body" sz="quarter" idx="14"/>
          </p:nvPr>
        </p:nvSpPr>
        <p:spPr>
          <a:xfrm>
            <a:off x="719139" y="3645024"/>
            <a:ext cx="4752962" cy="2269776"/>
          </a:xfrm>
        </p:spPr>
        <p:txBody>
          <a:bodyPr anchor="b" anchorCtr="0"/>
          <a:lstStyle>
            <a:lvl1pPr>
              <a:defRPr b="0"/>
            </a:lvl1pPr>
          </a:lstStyle>
          <a:p>
            <a:pPr lvl="0"/>
            <a:r>
              <a:rPr lang="da-DK" noProof="0"/>
              <a:t>Klik for at redigere teksttypografierne i masteren</a:t>
            </a:r>
          </a:p>
        </p:txBody>
      </p:sp>
      <p:sp>
        <p:nvSpPr>
          <p:cNvPr id="7" name="Text Placeholder 6"/>
          <p:cNvSpPr>
            <a:spLocks noGrp="1"/>
          </p:cNvSpPr>
          <p:nvPr>
            <p:ph type="body" sz="quarter" idx="15"/>
          </p:nvPr>
        </p:nvSpPr>
        <p:spPr>
          <a:xfrm>
            <a:off x="4399200" y="273600"/>
            <a:ext cx="349200" cy="349200"/>
          </a:xfrm>
          <a:blipFill>
            <a:blip r:embed="rId3"/>
            <a:stretch>
              <a:fillRect/>
            </a:stretch>
          </a:blipFill>
        </p:spPr>
        <p:txBody>
          <a:bodyPr anchor="ctr" anchorCtr="0">
            <a:normAutofit/>
          </a:bodyPr>
          <a:lstStyle>
            <a:lvl1pPr algn="ctr">
              <a:defRPr sz="100" b="0">
                <a:solidFill>
                  <a:srgbClr val="E30A0B"/>
                </a:solidFill>
              </a:defRPr>
            </a:lvl1pPr>
          </a:lstStyle>
          <a:p>
            <a:pPr lvl="0"/>
            <a:r>
              <a:rPr lang="da-DK"/>
              <a:t>Klik for at redigere teksttypografierne i masteren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osa background and Tex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124001" y="0"/>
            <a:ext cx="2013645" cy="15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userDrawn="1"/>
        </p:nvSpPr>
        <p:spPr>
          <a:xfrm>
            <a:off x="-3600" y="-3600"/>
            <a:ext cx="9151200" cy="6426000"/>
          </a:xfrm>
          <a:prstGeom prst="rect">
            <a:avLst/>
          </a:prstGeom>
          <a:solidFill>
            <a:srgbClr val="FAE3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 name="Title 1"/>
          <p:cNvSpPr>
            <a:spLocks noGrp="1"/>
          </p:cNvSpPr>
          <p:nvPr>
            <p:ph type="title"/>
          </p:nvPr>
        </p:nvSpPr>
        <p:spPr>
          <a:xfrm>
            <a:off x="719138" y="2519824"/>
            <a:ext cx="7705725" cy="1128498"/>
          </a:xfrm>
        </p:spPr>
        <p:txBody>
          <a:bodyPr anchor="b" anchorCtr="0">
            <a:noAutofit/>
          </a:bodyPr>
          <a:lstStyle>
            <a:lvl1pPr>
              <a:defRPr sz="7000" cap="all" baseline="0">
                <a:solidFill>
                  <a:schemeClr val="tx2"/>
                </a:solidFill>
              </a:defRPr>
            </a:lvl1pPr>
          </a:lstStyle>
          <a:p>
            <a:r>
              <a:rPr lang="da-DK" noProof="0"/>
              <a:t>Klik for at redigere titeltypografien i masteren</a:t>
            </a:r>
          </a:p>
        </p:txBody>
      </p:sp>
      <p:sp>
        <p:nvSpPr>
          <p:cNvPr id="3" name="Date Placeholder 2"/>
          <p:cNvSpPr>
            <a:spLocks noGrp="1"/>
          </p:cNvSpPr>
          <p:nvPr>
            <p:ph type="dt" sz="half" idx="10"/>
          </p:nvPr>
        </p:nvSpPr>
        <p:spPr/>
        <p:txBody>
          <a:bodyPr/>
          <a:lstStyle/>
          <a:p>
            <a:fld id="{412DC105-5DB2-46C0-9943-FBD58F527880}" type="datetime1">
              <a:rPr lang="da-DK" noProof="0" smtClean="0"/>
              <a:t>26-11-2020</a:t>
            </a:fld>
            <a:endParaRPr lang="da-DK" noProof="0"/>
          </a:p>
        </p:txBody>
      </p:sp>
      <p:sp>
        <p:nvSpPr>
          <p:cNvPr id="4" name="Footer Placeholder 3"/>
          <p:cNvSpPr>
            <a:spLocks noGrp="1"/>
          </p:cNvSpPr>
          <p:nvPr>
            <p:ph type="ftr" sz="quarter" idx="11"/>
          </p:nvPr>
        </p:nvSpPr>
        <p:spPr/>
        <p:txBody>
          <a:bodyPr/>
          <a:lstStyle/>
          <a:p>
            <a:r>
              <a:rPr lang="da-DK" noProof="0"/>
              <a:t>RØDE KORS /ÅRMØDE 2020/ FØRSTEHJÆLP</a:t>
            </a:r>
          </a:p>
        </p:txBody>
      </p:sp>
      <p:sp>
        <p:nvSpPr>
          <p:cNvPr id="5" name="Slide Number Placeholder 4"/>
          <p:cNvSpPr>
            <a:spLocks noGrp="1"/>
          </p:cNvSpPr>
          <p:nvPr>
            <p:ph type="sldNum" sz="quarter" idx="12"/>
          </p:nvPr>
        </p:nvSpPr>
        <p:spPr/>
        <p:txBody>
          <a:bodyPr/>
          <a:lstStyle/>
          <a:p>
            <a:fld id="{846537C4-461C-40AD-BBFE-FC34AD250033}" type="slidenum">
              <a:rPr lang="da-DK" noProof="0" smtClean="0"/>
              <a:pPr/>
              <a:t>‹nr.›</a:t>
            </a:fld>
            <a:endParaRPr lang="da-DK" noProof="0"/>
          </a:p>
        </p:txBody>
      </p:sp>
      <p:sp>
        <p:nvSpPr>
          <p:cNvPr id="10" name="Text Placeholder 9"/>
          <p:cNvSpPr>
            <a:spLocks noGrp="1"/>
          </p:cNvSpPr>
          <p:nvPr>
            <p:ph type="body" sz="quarter" idx="14"/>
          </p:nvPr>
        </p:nvSpPr>
        <p:spPr>
          <a:xfrm>
            <a:off x="719139" y="3645024"/>
            <a:ext cx="4752962" cy="2269776"/>
          </a:xfrm>
        </p:spPr>
        <p:txBody>
          <a:bodyPr anchor="b" anchorCtr="0"/>
          <a:lstStyle>
            <a:lvl1pPr>
              <a:defRPr b="0"/>
            </a:lvl1pPr>
          </a:lstStyle>
          <a:p>
            <a:pPr lvl="0"/>
            <a:r>
              <a:rPr lang="da-DK" noProof="0"/>
              <a:t>Klik for at redigere teksttypografierne i masteren</a:t>
            </a:r>
          </a:p>
        </p:txBody>
      </p:sp>
      <p:pic>
        <p:nvPicPr>
          <p:cNvPr id="13" name="Picture 2" descr="D:\Transfer\RødeKors\PPT\logo\lille logo.wmf"/>
          <p:cNvPicPr>
            <a:picLocks noChangeAspect="1" noChangeArrowheads="1"/>
          </p:cNvPicPr>
          <p:nvPr userDrawn="1"/>
        </p:nvPicPr>
        <p:blipFill>
          <a:blip r:embed="rId3" cstate="screen"/>
          <a:srcRect/>
          <a:stretch>
            <a:fillRect/>
          </a:stretch>
        </p:blipFill>
        <p:spPr bwMode="auto">
          <a:xfrm>
            <a:off x="4397377" y="274934"/>
            <a:ext cx="349250" cy="349250"/>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Image, White Smal Header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8" y="2523554"/>
            <a:ext cx="7705725" cy="1128498"/>
          </a:xfrm>
        </p:spPr>
        <p:txBody>
          <a:bodyPr anchor="t" anchorCtr="0">
            <a:noAutofit/>
          </a:bodyPr>
          <a:lstStyle>
            <a:lvl1pPr>
              <a:lnSpc>
                <a:spcPct val="80000"/>
              </a:lnSpc>
              <a:defRPr sz="4000" cap="all" baseline="0">
                <a:solidFill>
                  <a:schemeClr val="bg1"/>
                </a:solidFill>
              </a:defRPr>
            </a:lvl1pPr>
          </a:lstStyle>
          <a:p>
            <a:r>
              <a:rPr lang="da-DK" noProof="0"/>
              <a:t>Klik for at redigere titeltypografien i masteren</a:t>
            </a:r>
          </a:p>
        </p:txBody>
      </p:sp>
      <p:sp>
        <p:nvSpPr>
          <p:cNvPr id="3" name="Date Placeholder 2"/>
          <p:cNvSpPr>
            <a:spLocks noGrp="1"/>
          </p:cNvSpPr>
          <p:nvPr>
            <p:ph type="dt" sz="half" idx="10"/>
          </p:nvPr>
        </p:nvSpPr>
        <p:spPr/>
        <p:txBody>
          <a:bodyPr/>
          <a:lstStyle/>
          <a:p>
            <a:fld id="{50B059E4-CA21-4060-8A16-2D12FA5BC7A9}" type="datetime1">
              <a:rPr lang="da-DK" noProof="0" smtClean="0"/>
              <a:t>26-11-2020</a:t>
            </a:fld>
            <a:endParaRPr lang="da-DK" noProof="0"/>
          </a:p>
        </p:txBody>
      </p:sp>
      <p:sp>
        <p:nvSpPr>
          <p:cNvPr id="4" name="Footer Placeholder 3"/>
          <p:cNvSpPr>
            <a:spLocks noGrp="1"/>
          </p:cNvSpPr>
          <p:nvPr>
            <p:ph type="ftr" sz="quarter" idx="11"/>
          </p:nvPr>
        </p:nvSpPr>
        <p:spPr/>
        <p:txBody>
          <a:bodyPr/>
          <a:lstStyle/>
          <a:p>
            <a:r>
              <a:rPr lang="da-DK" noProof="0"/>
              <a:t>RØDE KORS /ÅRMØDE 2020/ FØRSTEHJÆLP</a:t>
            </a:r>
          </a:p>
        </p:txBody>
      </p:sp>
      <p:sp>
        <p:nvSpPr>
          <p:cNvPr id="5" name="Slide Number Placeholder 4"/>
          <p:cNvSpPr>
            <a:spLocks noGrp="1"/>
          </p:cNvSpPr>
          <p:nvPr>
            <p:ph type="sldNum" sz="quarter" idx="12"/>
          </p:nvPr>
        </p:nvSpPr>
        <p:spPr/>
        <p:txBody>
          <a:bodyPr/>
          <a:lstStyle/>
          <a:p>
            <a:fld id="{846537C4-461C-40AD-BBFE-FC34AD250033}" type="slidenum">
              <a:rPr lang="da-DK" noProof="0" smtClean="0"/>
              <a:pPr/>
              <a:t>‹nr.›</a:t>
            </a:fld>
            <a:endParaRPr lang="da-DK" noProof="0"/>
          </a:p>
        </p:txBody>
      </p:sp>
      <p:pic>
        <p:nvPicPr>
          <p:cNvPr id="13315" name="Picture 3"/>
          <p:cNvPicPr>
            <a:picLocks noChangeAspect="1" noChangeArrowheads="1"/>
          </p:cNvPicPr>
          <p:nvPr userDrawn="1"/>
        </p:nvPicPr>
        <p:blipFill>
          <a:blip r:embed="rId2" cstate="screen"/>
          <a:srcRect/>
          <a:stretch>
            <a:fillRect/>
          </a:stretch>
        </p:blipFill>
        <p:spPr bwMode="auto">
          <a:xfrm>
            <a:off x="-2123999" y="0"/>
            <a:ext cx="2014647" cy="1512000"/>
          </a:xfrm>
          <a:prstGeom prst="rect">
            <a:avLst/>
          </a:prstGeom>
          <a:noFill/>
          <a:ln w="9525">
            <a:noFill/>
            <a:miter lim="800000"/>
            <a:headEnd/>
            <a:tailEnd/>
          </a:ln>
        </p:spPr>
      </p:pic>
      <p:sp>
        <p:nvSpPr>
          <p:cNvPr id="16" name="TextBox 15"/>
          <p:cNvSpPr txBox="1"/>
          <p:nvPr userDrawn="1"/>
        </p:nvSpPr>
        <p:spPr>
          <a:xfrm>
            <a:off x="-2130735" y="1664804"/>
            <a:ext cx="2016224" cy="4154984"/>
          </a:xfrm>
          <a:prstGeom prst="rect">
            <a:avLst/>
          </a:prstGeom>
          <a:noFill/>
        </p:spPr>
        <p:txBody>
          <a:bodyPr wrap="square" lIns="0" tIns="0" rIns="0" bIns="0" rtlCol="0">
            <a:spAutoFit/>
          </a:bodyPr>
          <a:lstStyle/>
          <a:p>
            <a:pPr algn="r"/>
            <a:r>
              <a:rPr lang="da-DK" sz="1000" b="1" kern="1200" baseline="0">
                <a:solidFill>
                  <a:schemeClr val="bg1"/>
                </a:solidFill>
                <a:latin typeface="+mn-lt"/>
                <a:ea typeface="+mn-ea"/>
                <a:cs typeface="+mn-cs"/>
              </a:rPr>
              <a:t>Indsæt billede</a:t>
            </a:r>
            <a:endParaRPr lang="da-DK" sz="1000" kern="1200" baseline="0">
              <a:solidFill>
                <a:schemeClr val="bg1"/>
              </a:solidFill>
              <a:latin typeface="+mn-lt"/>
              <a:ea typeface="+mn-ea"/>
              <a:cs typeface="+mn-cs"/>
            </a:endParaRPr>
          </a:p>
          <a:p>
            <a:pPr algn="r"/>
            <a:r>
              <a:rPr lang="da-DK" sz="1000" kern="1200" baseline="0">
                <a:solidFill>
                  <a:schemeClr val="bg1"/>
                </a:solidFill>
                <a:latin typeface="+mn-lt"/>
                <a:ea typeface="+mn-ea"/>
                <a:cs typeface="+mn-cs"/>
              </a:rPr>
              <a:t>1. Klik på billede ikonet </a:t>
            </a:r>
          </a:p>
          <a:p>
            <a:pPr algn="r"/>
            <a:r>
              <a:rPr lang="da-DK" sz="1000" kern="1200" baseline="0">
                <a:solidFill>
                  <a:schemeClr val="bg1"/>
                </a:solidFill>
                <a:latin typeface="+mn-lt"/>
                <a:ea typeface="+mn-ea"/>
                <a:cs typeface="+mn-cs"/>
              </a:rPr>
              <a:t>og vælg dit billede</a:t>
            </a:r>
          </a:p>
          <a:p>
            <a:pPr algn="r"/>
            <a:r>
              <a:rPr lang="da-DK" sz="1000" kern="1200" baseline="0">
                <a:solidFill>
                  <a:schemeClr val="bg1"/>
                </a:solidFill>
                <a:latin typeface="+mn-lt"/>
                <a:ea typeface="+mn-ea"/>
                <a:cs typeface="+mn-cs"/>
              </a:rPr>
              <a:t>2. Højre klik på billede </a:t>
            </a:r>
            <a:br>
              <a:rPr lang="da-DK" sz="1000" kern="1200" baseline="0">
                <a:solidFill>
                  <a:schemeClr val="bg1"/>
                </a:solidFill>
                <a:latin typeface="+mn-lt"/>
                <a:ea typeface="+mn-ea"/>
                <a:cs typeface="+mn-cs"/>
              </a:rPr>
            </a:br>
            <a:r>
              <a:rPr lang="da-DK" sz="1000" kern="1200" baseline="0">
                <a:solidFill>
                  <a:schemeClr val="bg1"/>
                </a:solidFill>
                <a:latin typeface="+mn-lt"/>
                <a:ea typeface="+mn-ea"/>
                <a:cs typeface="+mn-cs"/>
              </a:rPr>
              <a:t>og vælg ’Placér bagerst’</a:t>
            </a: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r>
              <a:rPr lang="da-DK" sz="1000" b="1" kern="1200" baseline="0">
                <a:solidFill>
                  <a:schemeClr val="bg1"/>
                </a:solidFill>
                <a:latin typeface="+mn-lt"/>
                <a:ea typeface="+mn-ea"/>
                <a:cs typeface="+mn-cs"/>
              </a:rPr>
              <a:t>Fremhævet tekst </a:t>
            </a:r>
          </a:p>
          <a:p>
            <a:pPr algn="r"/>
            <a:r>
              <a:rPr lang="da-DK" sz="1000" b="1" kern="1200" baseline="0">
                <a:solidFill>
                  <a:schemeClr val="bg1"/>
                </a:solidFill>
                <a:latin typeface="+mn-lt"/>
                <a:ea typeface="+mn-ea"/>
                <a:cs typeface="+mn-cs"/>
              </a:rPr>
              <a:t>sættes i Bold</a:t>
            </a:r>
          </a:p>
        </p:txBody>
      </p:sp>
      <p:sp>
        <p:nvSpPr>
          <p:cNvPr id="8" name="Picture Placeholder 7"/>
          <p:cNvSpPr>
            <a:spLocks noGrp="1"/>
          </p:cNvSpPr>
          <p:nvPr>
            <p:ph type="pic" sz="quarter" idx="13"/>
          </p:nvPr>
        </p:nvSpPr>
        <p:spPr>
          <a:xfrm>
            <a:off x="-3600" y="-3600"/>
            <a:ext cx="9151200" cy="6424613"/>
          </a:xfrm>
          <a:solidFill>
            <a:srgbClr val="BEBABB"/>
          </a:solidFill>
        </p:spPr>
        <p:txBody>
          <a:bodyPr/>
          <a:lstStyle/>
          <a:p>
            <a:r>
              <a:rPr lang="da-DK" noProof="0"/>
              <a:t>Klik på ikonet for at tilføje et billede</a:t>
            </a:r>
          </a:p>
        </p:txBody>
      </p:sp>
      <p:sp>
        <p:nvSpPr>
          <p:cNvPr id="13" name="Text Placeholder 12"/>
          <p:cNvSpPr>
            <a:spLocks noGrp="1"/>
          </p:cNvSpPr>
          <p:nvPr>
            <p:ph type="body" sz="quarter" idx="14"/>
          </p:nvPr>
        </p:nvSpPr>
        <p:spPr>
          <a:xfrm>
            <a:off x="719140" y="3644900"/>
            <a:ext cx="4932362" cy="2206800"/>
          </a:xfrm>
        </p:spPr>
        <p:txBody>
          <a:bodyPr anchor="b" anchorCtr="0"/>
          <a:lstStyle>
            <a:lvl1pPr>
              <a:defRPr b="0">
                <a:solidFill>
                  <a:schemeClr val="bg1"/>
                </a:solidFill>
              </a:defRPr>
            </a:lvl1pPr>
            <a:lvl2pPr marL="0" indent="0">
              <a:buFontTx/>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1" name="Text Placeholder 6"/>
          <p:cNvSpPr>
            <a:spLocks noGrp="1"/>
          </p:cNvSpPr>
          <p:nvPr>
            <p:ph type="body" sz="quarter" idx="15"/>
          </p:nvPr>
        </p:nvSpPr>
        <p:spPr>
          <a:xfrm>
            <a:off x="4399200" y="273600"/>
            <a:ext cx="349200" cy="349200"/>
          </a:xfrm>
          <a:blipFill>
            <a:blip r:embed="rId3"/>
            <a:stretch>
              <a:fillRect/>
            </a:stretch>
          </a:blipFill>
        </p:spPr>
        <p:txBody>
          <a:bodyPr anchor="ctr" anchorCtr="0">
            <a:normAutofit/>
          </a:bodyPr>
          <a:lstStyle>
            <a:lvl1pPr algn="ctr">
              <a:defRPr sz="100" b="0">
                <a:solidFill>
                  <a:srgbClr val="E30A0B"/>
                </a:solidFill>
              </a:defRPr>
            </a:lvl1pPr>
          </a:lstStyle>
          <a:p>
            <a:pPr lvl="0"/>
            <a:r>
              <a:rPr lang="da-DK"/>
              <a:t>Klik for at redigere teksttypografierne i masteren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Image and Tex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3600" y="-3600"/>
            <a:ext cx="9151200" cy="6424613"/>
          </a:xfrm>
          <a:solidFill>
            <a:srgbClr val="BEBABB"/>
          </a:solidFill>
        </p:spPr>
        <p:txBody>
          <a:bodyPr/>
          <a:lstStyle/>
          <a:p>
            <a:r>
              <a:rPr lang="da-DK" noProof="0"/>
              <a:t>Klik på ikonet for at tilføje et billede</a:t>
            </a:r>
          </a:p>
        </p:txBody>
      </p:sp>
      <p:sp>
        <p:nvSpPr>
          <p:cNvPr id="3" name="Date Placeholder 2"/>
          <p:cNvSpPr>
            <a:spLocks noGrp="1"/>
          </p:cNvSpPr>
          <p:nvPr>
            <p:ph type="dt" sz="half" idx="10"/>
          </p:nvPr>
        </p:nvSpPr>
        <p:spPr/>
        <p:txBody>
          <a:bodyPr/>
          <a:lstStyle/>
          <a:p>
            <a:fld id="{DAEAA8EE-0628-48D8-A154-CFD8D3D8492E}" type="datetime1">
              <a:rPr lang="da-DK" noProof="0" smtClean="0"/>
              <a:t>26-11-2020</a:t>
            </a:fld>
            <a:endParaRPr lang="da-DK" noProof="0"/>
          </a:p>
        </p:txBody>
      </p:sp>
      <p:sp>
        <p:nvSpPr>
          <p:cNvPr id="4" name="Footer Placeholder 3"/>
          <p:cNvSpPr>
            <a:spLocks noGrp="1"/>
          </p:cNvSpPr>
          <p:nvPr>
            <p:ph type="ftr" sz="quarter" idx="11"/>
          </p:nvPr>
        </p:nvSpPr>
        <p:spPr/>
        <p:txBody>
          <a:bodyPr/>
          <a:lstStyle/>
          <a:p>
            <a:r>
              <a:rPr lang="da-DK" noProof="0"/>
              <a:t>RØDE KORS /ÅRMØDE 2020/ FØRSTEHJÆLP</a:t>
            </a:r>
          </a:p>
        </p:txBody>
      </p:sp>
      <p:sp>
        <p:nvSpPr>
          <p:cNvPr id="5" name="Slide Number Placeholder 4"/>
          <p:cNvSpPr>
            <a:spLocks noGrp="1"/>
          </p:cNvSpPr>
          <p:nvPr>
            <p:ph type="sldNum" sz="quarter" idx="12"/>
          </p:nvPr>
        </p:nvSpPr>
        <p:spPr/>
        <p:txBody>
          <a:bodyPr/>
          <a:lstStyle/>
          <a:p>
            <a:fld id="{846537C4-461C-40AD-BBFE-FC34AD250033}" type="slidenum">
              <a:rPr lang="da-DK" noProof="0" smtClean="0"/>
              <a:pPr/>
              <a:t>‹nr.›</a:t>
            </a:fld>
            <a:endParaRPr lang="da-DK" noProof="0"/>
          </a:p>
        </p:txBody>
      </p:sp>
      <p:sp>
        <p:nvSpPr>
          <p:cNvPr id="13" name="Text Placeholder 12"/>
          <p:cNvSpPr>
            <a:spLocks noGrp="1"/>
          </p:cNvSpPr>
          <p:nvPr>
            <p:ph type="body" sz="quarter" idx="14"/>
          </p:nvPr>
        </p:nvSpPr>
        <p:spPr>
          <a:xfrm>
            <a:off x="719140" y="3644900"/>
            <a:ext cx="4932362" cy="2206800"/>
          </a:xfrm>
        </p:spPr>
        <p:txBody>
          <a:bodyPr anchor="b" anchorCtr="0"/>
          <a:lstStyle>
            <a:lvl1pPr>
              <a:defRPr b="1">
                <a:solidFill>
                  <a:schemeClr val="bg1"/>
                </a:solidFill>
              </a:defRPr>
            </a:lvl1pPr>
            <a:lvl2pPr marL="0" indent="0">
              <a:buFontTx/>
              <a:buNone/>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pic>
        <p:nvPicPr>
          <p:cNvPr id="13315" name="Picture 3"/>
          <p:cNvPicPr>
            <a:picLocks noChangeAspect="1" noChangeArrowheads="1"/>
          </p:cNvPicPr>
          <p:nvPr userDrawn="1"/>
        </p:nvPicPr>
        <p:blipFill>
          <a:blip r:embed="rId2" cstate="screen"/>
          <a:srcRect/>
          <a:stretch>
            <a:fillRect/>
          </a:stretch>
        </p:blipFill>
        <p:spPr bwMode="auto">
          <a:xfrm>
            <a:off x="-2123999" y="0"/>
            <a:ext cx="2014647" cy="1512000"/>
          </a:xfrm>
          <a:prstGeom prst="rect">
            <a:avLst/>
          </a:prstGeom>
          <a:noFill/>
          <a:ln w="9525">
            <a:noFill/>
            <a:miter lim="800000"/>
            <a:headEnd/>
            <a:tailEnd/>
          </a:ln>
        </p:spPr>
      </p:pic>
      <p:pic>
        <p:nvPicPr>
          <p:cNvPr id="14338" name="Picture 2"/>
          <p:cNvPicPr>
            <a:picLocks noChangeAspect="1" noChangeArrowheads="1"/>
          </p:cNvPicPr>
          <p:nvPr userDrawn="1"/>
        </p:nvPicPr>
        <p:blipFill>
          <a:blip r:embed="rId3" cstate="screen"/>
          <a:srcRect/>
          <a:stretch>
            <a:fillRect/>
          </a:stretch>
        </p:blipFill>
        <p:spPr bwMode="auto">
          <a:xfrm>
            <a:off x="-2123999" y="0"/>
            <a:ext cx="2016861" cy="1512000"/>
          </a:xfrm>
          <a:prstGeom prst="rect">
            <a:avLst/>
          </a:prstGeom>
          <a:noFill/>
          <a:ln w="9525">
            <a:noFill/>
            <a:miter lim="800000"/>
            <a:headEnd/>
            <a:tailEnd/>
          </a:ln>
        </p:spPr>
      </p:pic>
      <p:sp>
        <p:nvSpPr>
          <p:cNvPr id="12" name="TextBox 11"/>
          <p:cNvSpPr txBox="1"/>
          <p:nvPr userDrawn="1"/>
        </p:nvSpPr>
        <p:spPr>
          <a:xfrm>
            <a:off x="-2130735" y="1664804"/>
            <a:ext cx="2016224" cy="769441"/>
          </a:xfrm>
          <a:prstGeom prst="rect">
            <a:avLst/>
          </a:prstGeom>
          <a:noFill/>
        </p:spPr>
        <p:txBody>
          <a:bodyPr wrap="square" lIns="0" tIns="0" rIns="0" bIns="0" rtlCol="0">
            <a:spAutoFit/>
          </a:bodyPr>
          <a:lstStyle/>
          <a:p>
            <a:pPr algn="r"/>
            <a:r>
              <a:rPr lang="da-DK" sz="1000" b="1" kern="1200" baseline="0">
                <a:solidFill>
                  <a:schemeClr val="bg1"/>
                </a:solidFill>
                <a:latin typeface="+mn-lt"/>
                <a:ea typeface="+mn-ea"/>
                <a:cs typeface="+mn-cs"/>
              </a:rPr>
              <a:t>Indsæt billede</a:t>
            </a:r>
          </a:p>
          <a:p>
            <a:pPr marL="0" indent="0" algn="r">
              <a:buFontTx/>
              <a:buNone/>
            </a:pPr>
            <a:r>
              <a:rPr lang="da-DK" sz="1000" kern="1200" baseline="0">
                <a:solidFill>
                  <a:schemeClr val="bg1"/>
                </a:solidFill>
                <a:latin typeface="+mn-lt"/>
                <a:ea typeface="+mn-ea"/>
                <a:cs typeface="+mn-cs"/>
              </a:rPr>
              <a:t>1. Klik på billede ikonet </a:t>
            </a:r>
          </a:p>
          <a:p>
            <a:pPr algn="r"/>
            <a:r>
              <a:rPr lang="da-DK" sz="1000" kern="1200" baseline="0">
                <a:solidFill>
                  <a:schemeClr val="bg1"/>
                </a:solidFill>
                <a:latin typeface="+mn-lt"/>
                <a:ea typeface="+mn-ea"/>
                <a:cs typeface="+mn-cs"/>
              </a:rPr>
              <a:t>og vælg dit billede</a:t>
            </a:r>
          </a:p>
          <a:p>
            <a:pPr algn="r"/>
            <a:r>
              <a:rPr lang="da-DK" sz="1000" kern="1200" baseline="0">
                <a:solidFill>
                  <a:schemeClr val="bg1"/>
                </a:solidFill>
                <a:latin typeface="+mn-lt"/>
                <a:ea typeface="+mn-ea"/>
                <a:cs typeface="+mn-cs"/>
              </a:rPr>
              <a:t>2. Højre klik på billede </a:t>
            </a:r>
            <a:br>
              <a:rPr lang="da-DK" sz="1000" kern="1200" baseline="0">
                <a:solidFill>
                  <a:schemeClr val="bg1"/>
                </a:solidFill>
                <a:latin typeface="+mn-lt"/>
                <a:ea typeface="+mn-ea"/>
                <a:cs typeface="+mn-cs"/>
              </a:rPr>
            </a:br>
            <a:r>
              <a:rPr lang="da-DK" sz="1000" kern="1200" baseline="0">
                <a:solidFill>
                  <a:schemeClr val="bg1"/>
                </a:solidFill>
                <a:latin typeface="+mn-lt"/>
                <a:ea typeface="+mn-ea"/>
                <a:cs typeface="+mn-cs"/>
              </a:rPr>
              <a:t>og vælg ’Placér bagerst’</a:t>
            </a:r>
          </a:p>
        </p:txBody>
      </p:sp>
      <p:sp>
        <p:nvSpPr>
          <p:cNvPr id="11" name="Text Placeholder 6"/>
          <p:cNvSpPr>
            <a:spLocks noGrp="1"/>
          </p:cNvSpPr>
          <p:nvPr>
            <p:ph type="body" sz="quarter" idx="15"/>
          </p:nvPr>
        </p:nvSpPr>
        <p:spPr>
          <a:xfrm>
            <a:off x="4399200" y="273600"/>
            <a:ext cx="349200" cy="349200"/>
          </a:xfrm>
          <a:blipFill>
            <a:blip r:embed="rId4"/>
            <a:stretch>
              <a:fillRect/>
            </a:stretch>
          </a:blipFill>
        </p:spPr>
        <p:txBody>
          <a:bodyPr anchor="ctr" anchorCtr="0">
            <a:normAutofit/>
          </a:bodyPr>
          <a:lstStyle>
            <a:lvl1pPr algn="ctr">
              <a:defRPr sz="100" b="0">
                <a:solidFill>
                  <a:srgbClr val="E30A0B"/>
                </a:solidFill>
              </a:defRPr>
            </a:lvl1pPr>
          </a:lstStyle>
          <a:p>
            <a:pPr lvl="0"/>
            <a:r>
              <a:rPr lang="da-DK"/>
              <a:t>Klik for at redigere teksttypografierne i masteren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slide">
    <p:spTree>
      <p:nvGrpSpPr>
        <p:cNvPr id="1" name=""/>
        <p:cNvGrpSpPr/>
        <p:nvPr/>
      </p:nvGrpSpPr>
      <p:grpSpPr>
        <a:xfrm>
          <a:off x="0" y="0"/>
          <a:ext cx="0" cy="0"/>
          <a:chOff x="0" y="0"/>
          <a:chExt cx="0" cy="0"/>
        </a:xfrm>
      </p:grpSpPr>
      <p:sp>
        <p:nvSpPr>
          <p:cNvPr id="8" name="Rectangle 7"/>
          <p:cNvSpPr/>
          <p:nvPr userDrawn="1"/>
        </p:nvSpPr>
        <p:spPr>
          <a:xfrm>
            <a:off x="-3600" y="-3600"/>
            <a:ext cx="9151200" cy="6428213"/>
          </a:xfrm>
          <a:prstGeom prst="rect">
            <a:avLst/>
          </a:prstGeom>
          <a:solidFill>
            <a:srgbClr val="FAE3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a:p>
        </p:txBody>
      </p:sp>
      <p:sp>
        <p:nvSpPr>
          <p:cNvPr id="2" name="Title 1"/>
          <p:cNvSpPr>
            <a:spLocks noGrp="1"/>
          </p:cNvSpPr>
          <p:nvPr>
            <p:ph type="title"/>
          </p:nvPr>
        </p:nvSpPr>
        <p:spPr>
          <a:xfrm>
            <a:off x="719140" y="456214"/>
            <a:ext cx="7705724" cy="1405924"/>
          </a:xfrm>
        </p:spPr>
        <p:txBody>
          <a:bodyPr>
            <a:noAutofit/>
          </a:bodyPr>
          <a:lstStyle>
            <a:lvl1pPr>
              <a:defRPr sz="4000" cap="all" baseline="0"/>
            </a:lvl1pPr>
          </a:lstStyle>
          <a:p>
            <a:r>
              <a:rPr lang="da-DK" noProof="0"/>
              <a:t>Klik for at redigere titeltypografien i masteren</a:t>
            </a:r>
          </a:p>
        </p:txBody>
      </p:sp>
      <p:sp>
        <p:nvSpPr>
          <p:cNvPr id="3" name="Date Placeholder 2"/>
          <p:cNvSpPr>
            <a:spLocks noGrp="1"/>
          </p:cNvSpPr>
          <p:nvPr>
            <p:ph type="dt" sz="half" idx="10"/>
          </p:nvPr>
        </p:nvSpPr>
        <p:spPr/>
        <p:txBody>
          <a:bodyPr/>
          <a:lstStyle/>
          <a:p>
            <a:fld id="{F69F2A81-A110-42D6-BC82-06DA8B8641FC}" type="datetime1">
              <a:rPr lang="da-DK" noProof="0" smtClean="0"/>
              <a:t>26-11-2020</a:t>
            </a:fld>
            <a:endParaRPr lang="da-DK" noProof="0"/>
          </a:p>
        </p:txBody>
      </p:sp>
      <p:sp>
        <p:nvSpPr>
          <p:cNvPr id="4" name="Footer Placeholder 3"/>
          <p:cNvSpPr>
            <a:spLocks noGrp="1"/>
          </p:cNvSpPr>
          <p:nvPr>
            <p:ph type="ftr" sz="quarter" idx="11"/>
          </p:nvPr>
        </p:nvSpPr>
        <p:spPr/>
        <p:txBody>
          <a:bodyPr/>
          <a:lstStyle/>
          <a:p>
            <a:r>
              <a:rPr lang="da-DK" noProof="0"/>
              <a:t>RØDE KORS /ÅRMØDE 2020/ FØRSTEHJÆLP</a:t>
            </a:r>
          </a:p>
        </p:txBody>
      </p:sp>
      <p:sp>
        <p:nvSpPr>
          <p:cNvPr id="5" name="Slide Number Placeholder 4"/>
          <p:cNvSpPr>
            <a:spLocks noGrp="1"/>
          </p:cNvSpPr>
          <p:nvPr>
            <p:ph type="sldNum" sz="quarter" idx="12"/>
          </p:nvPr>
        </p:nvSpPr>
        <p:spPr/>
        <p:txBody>
          <a:bodyPr/>
          <a:lstStyle/>
          <a:p>
            <a:fld id="{846537C4-461C-40AD-BBFE-FC34AD250033}" type="slidenum">
              <a:rPr lang="da-DK" noProof="0" smtClean="0"/>
              <a:pPr/>
              <a:t>‹nr.›</a:t>
            </a:fld>
            <a:endParaRPr lang="da-DK" noProof="0"/>
          </a:p>
        </p:txBody>
      </p:sp>
      <p:pic>
        <p:nvPicPr>
          <p:cNvPr id="10" name="Picture 2" descr="D:\Transfer\RødeKors\PPT\logo\stor logo.wmf"/>
          <p:cNvPicPr>
            <a:picLocks noChangeAspect="1" noChangeArrowheads="1"/>
          </p:cNvPicPr>
          <p:nvPr userDrawn="1"/>
        </p:nvPicPr>
        <p:blipFill>
          <a:blip r:embed="rId2" cstate="screen"/>
          <a:srcRect/>
          <a:stretch>
            <a:fillRect/>
          </a:stretch>
        </p:blipFill>
        <p:spPr bwMode="auto">
          <a:xfrm>
            <a:off x="4095750" y="2732800"/>
            <a:ext cx="952500" cy="955675"/>
          </a:xfrm>
          <a:prstGeom prst="rect">
            <a:avLst/>
          </a:prstGeom>
          <a:noFill/>
        </p:spPr>
      </p:pic>
      <p:pic>
        <p:nvPicPr>
          <p:cNvPr id="12" name="Picture 2"/>
          <p:cNvPicPr>
            <a:picLocks noChangeAspect="1" noChangeArrowheads="1"/>
          </p:cNvPicPr>
          <p:nvPr userDrawn="1"/>
        </p:nvPicPr>
        <p:blipFill>
          <a:blip r:embed="rId3" cstate="screen"/>
          <a:srcRect/>
          <a:stretch>
            <a:fillRect/>
          </a:stretch>
        </p:blipFill>
        <p:spPr bwMode="auto">
          <a:xfrm>
            <a:off x="-2123999" y="0"/>
            <a:ext cx="2014647" cy="1512000"/>
          </a:xfrm>
          <a:prstGeom prst="rect">
            <a:avLst/>
          </a:prstGeom>
          <a:noFill/>
          <a:ln w="9525">
            <a:noFill/>
            <a:miter lim="800000"/>
            <a:headEnd/>
            <a:tailEnd/>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Date Placeholder 2"/>
          <p:cNvSpPr>
            <a:spLocks noGrp="1"/>
          </p:cNvSpPr>
          <p:nvPr>
            <p:ph type="dt" sz="half" idx="10"/>
          </p:nvPr>
        </p:nvSpPr>
        <p:spPr/>
        <p:txBody>
          <a:bodyPr/>
          <a:lstStyle/>
          <a:p>
            <a:fld id="{3D3BC042-9DE6-44CB-834E-41BC7B0C3471}" type="datetime1">
              <a:rPr lang="da-DK" noProof="0" smtClean="0"/>
              <a:t>26-11-2020</a:t>
            </a:fld>
            <a:endParaRPr lang="da-DK" noProof="0"/>
          </a:p>
        </p:txBody>
      </p:sp>
      <p:sp>
        <p:nvSpPr>
          <p:cNvPr id="4" name="Footer Placeholder 3"/>
          <p:cNvSpPr>
            <a:spLocks noGrp="1"/>
          </p:cNvSpPr>
          <p:nvPr>
            <p:ph type="ftr" sz="quarter" idx="11"/>
          </p:nvPr>
        </p:nvSpPr>
        <p:spPr/>
        <p:txBody>
          <a:bodyPr/>
          <a:lstStyle/>
          <a:p>
            <a:r>
              <a:rPr lang="da-DK" noProof="0"/>
              <a:t>RØDE KORS /ÅRMØDE 2020/ FØRSTEHJÆLP</a:t>
            </a:r>
          </a:p>
        </p:txBody>
      </p:sp>
      <p:sp>
        <p:nvSpPr>
          <p:cNvPr id="5" name="Slide Number Placeholder 4"/>
          <p:cNvSpPr>
            <a:spLocks noGrp="1"/>
          </p:cNvSpPr>
          <p:nvPr>
            <p:ph type="sldNum" sz="quarter" idx="12"/>
          </p:nvPr>
        </p:nvSpPr>
        <p:spPr/>
        <p:txBody>
          <a:bodyPr/>
          <a:lstStyle/>
          <a:p>
            <a:fld id="{846537C4-461C-40AD-BBFE-FC34AD250033}" type="slidenum">
              <a:rPr lang="da-DK" noProof="0" smtClean="0"/>
              <a:pPr/>
              <a:t>‹nr.›</a:t>
            </a:fld>
            <a:endParaRPr lang="da-DK" noProof="0"/>
          </a:p>
        </p:txBody>
      </p:sp>
      <p:pic>
        <p:nvPicPr>
          <p:cNvPr id="7" name="Picture 2" descr="D:\Transfer\RødeKors\PPT\logo\lille logo.wmf"/>
          <p:cNvPicPr>
            <a:picLocks noChangeAspect="1" noChangeArrowheads="1"/>
          </p:cNvPicPr>
          <p:nvPr userDrawn="1"/>
        </p:nvPicPr>
        <p:blipFill>
          <a:blip r:embed="rId2" cstate="screen"/>
          <a:srcRect/>
          <a:stretch>
            <a:fillRect/>
          </a:stretch>
        </p:blipFill>
        <p:spPr bwMode="auto">
          <a:xfrm>
            <a:off x="4397377" y="274934"/>
            <a:ext cx="349250" cy="349250"/>
          </a:xfrm>
          <a:prstGeom prst="rect">
            <a:avLst/>
          </a:prstGeom>
          <a:noFill/>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85529-3AFE-4EAB-8104-8B0B43E6340F}" type="datetime1">
              <a:rPr lang="da-DK" smtClean="0"/>
              <a:t>26-11-2020</a:t>
            </a:fld>
            <a:endParaRPr lang="da-DK"/>
          </a:p>
        </p:txBody>
      </p:sp>
      <p:sp>
        <p:nvSpPr>
          <p:cNvPr id="3" name="Footer Placeholder 2"/>
          <p:cNvSpPr>
            <a:spLocks noGrp="1"/>
          </p:cNvSpPr>
          <p:nvPr>
            <p:ph type="ftr" sz="quarter" idx="11"/>
          </p:nvPr>
        </p:nvSpPr>
        <p:spPr/>
        <p:txBody>
          <a:bodyPr/>
          <a:lstStyle/>
          <a:p>
            <a:r>
              <a:rPr lang="da-DK"/>
              <a:t>RØDE KORS /ÅRMØDE 2020/ FØRSTEHJÆLP</a:t>
            </a:r>
          </a:p>
        </p:txBody>
      </p:sp>
      <p:sp>
        <p:nvSpPr>
          <p:cNvPr id="4" name="Slide Number Placeholder 3"/>
          <p:cNvSpPr>
            <a:spLocks noGrp="1"/>
          </p:cNvSpPr>
          <p:nvPr>
            <p:ph type="sldNum" sz="quarter" idx="12"/>
          </p:nvPr>
        </p:nvSpPr>
        <p:spPr/>
        <p:txBody>
          <a:bodyPr/>
          <a:lstStyle/>
          <a:p>
            <a:fld id="{846537C4-461C-40AD-BBFE-FC34AD250033}" type="slidenum">
              <a:rPr lang="da-DK" smtClean="0"/>
              <a:pPr/>
              <a:t>‹nr.›</a:t>
            </a:fld>
            <a:endParaRPr lang="da-DK"/>
          </a:p>
        </p:txBody>
      </p:sp>
      <p:pic>
        <p:nvPicPr>
          <p:cNvPr id="6" name="Picture 2" descr="D:\Transfer\RødeKors\PPT\logo\lille logo.wmf"/>
          <p:cNvPicPr>
            <a:picLocks noChangeAspect="1" noChangeArrowheads="1"/>
          </p:cNvPicPr>
          <p:nvPr userDrawn="1"/>
        </p:nvPicPr>
        <p:blipFill>
          <a:blip r:embed="rId2" cstate="screen"/>
          <a:srcRect/>
          <a:stretch>
            <a:fillRect/>
          </a:stretch>
        </p:blipFill>
        <p:spPr bwMode="auto">
          <a:xfrm>
            <a:off x="4397377" y="274934"/>
            <a:ext cx="349250" cy="349250"/>
          </a:xfrm>
          <a:prstGeom prst="rect">
            <a:avLst/>
          </a:prstGeom>
          <a:noFill/>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9657E0-F6A3-416D-BE88-0ADC512F658F}"/>
              </a:ext>
            </a:extLst>
          </p:cNvPr>
          <p:cNvSpPr/>
          <p:nvPr userDrawn="1"/>
        </p:nvSpPr>
        <p:spPr>
          <a:xfrm>
            <a:off x="-3175" y="-3175"/>
            <a:ext cx="9150350" cy="6427788"/>
          </a:xfrm>
          <a:prstGeom prst="rect">
            <a:avLst/>
          </a:prstGeom>
          <a:solidFill>
            <a:srgbClr val="FAE3E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a:solidFill>
                <a:prstClr val="white"/>
              </a:solidFill>
            </a:endParaRPr>
          </a:p>
        </p:txBody>
      </p:sp>
      <p:pic>
        <p:nvPicPr>
          <p:cNvPr id="5" name="Picture 2" descr="D:\Transfer\RødeKors\PPT\logo\stor logo.wmf">
            <a:extLst>
              <a:ext uri="{FF2B5EF4-FFF2-40B4-BE49-F238E27FC236}">
                <a16:creationId xmlns:a16="http://schemas.microsoft.com/office/drawing/2014/main" id="{3A8205C2-F4CE-4C81-B736-9066CF94306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95750" y="2732088"/>
            <a:ext cx="9525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E6DB4360-E794-4F22-BEAA-F9E9953BA1F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24075" y="0"/>
            <a:ext cx="2012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7">
            <a:extLst>
              <a:ext uri="{FF2B5EF4-FFF2-40B4-BE49-F238E27FC236}">
                <a16:creationId xmlns:a16="http://schemas.microsoft.com/office/drawing/2014/main" id="{3F275F22-93BB-41DB-941C-A622DD021673}"/>
              </a:ext>
            </a:extLst>
          </p:cNvPr>
          <p:cNvSpPr txBox="1">
            <a:spLocks noChangeArrowheads="1"/>
          </p:cNvSpPr>
          <p:nvPr userDrawn="1"/>
        </p:nvSpPr>
        <p:spPr bwMode="auto">
          <a:xfrm>
            <a:off x="-2370138" y="5700713"/>
            <a:ext cx="22812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eaLnBrk="1" hangingPunct="1">
              <a:defRPr/>
            </a:pPr>
            <a:r>
              <a:rPr lang="da-DK" sz="1000" b="1">
                <a:solidFill>
                  <a:prstClr val="white"/>
                </a:solidFill>
                <a:cs typeface="+mn-cs"/>
              </a:rPr>
              <a:t>Titel og dato i sidefod:</a:t>
            </a:r>
          </a:p>
          <a:p>
            <a:pPr algn="r" eaLnBrk="1" hangingPunct="1">
              <a:defRPr/>
            </a:pPr>
            <a:r>
              <a:rPr lang="da-DK" sz="1000">
                <a:solidFill>
                  <a:prstClr val="white"/>
                </a:solidFill>
                <a:cs typeface="+mn-cs"/>
              </a:rPr>
              <a:t>1. Vælg ’Indsæt’ i topmenuen</a:t>
            </a:r>
          </a:p>
          <a:p>
            <a:pPr algn="r" eaLnBrk="1" hangingPunct="1">
              <a:defRPr/>
            </a:pPr>
            <a:r>
              <a:rPr lang="da-DK" sz="1000">
                <a:solidFill>
                  <a:prstClr val="white"/>
                </a:solidFill>
                <a:cs typeface="+mn-cs"/>
              </a:rPr>
              <a:t>2. Vælg ’Sidehoved og Sidefod’</a:t>
            </a:r>
          </a:p>
          <a:p>
            <a:pPr algn="r" eaLnBrk="1" hangingPunct="1">
              <a:defRPr/>
            </a:pPr>
            <a:r>
              <a:rPr lang="da-DK" sz="1000">
                <a:solidFill>
                  <a:prstClr val="white"/>
                </a:solidFill>
                <a:cs typeface="+mn-cs"/>
              </a:rPr>
              <a:t>3. Skriv dato / titel på præsentation </a:t>
            </a:r>
            <a:br>
              <a:rPr lang="da-DK" sz="1000">
                <a:solidFill>
                  <a:prstClr val="white"/>
                </a:solidFill>
                <a:cs typeface="+mn-cs"/>
              </a:rPr>
            </a:br>
            <a:r>
              <a:rPr lang="da-DK" sz="1000">
                <a:solidFill>
                  <a:prstClr val="white"/>
                </a:solidFill>
                <a:cs typeface="+mn-cs"/>
              </a:rPr>
              <a:t>ind i sidefodfeltet</a:t>
            </a:r>
          </a:p>
          <a:p>
            <a:pPr algn="r" eaLnBrk="1" hangingPunct="1">
              <a:defRPr/>
            </a:pPr>
            <a:r>
              <a:rPr lang="da-DK" sz="1000">
                <a:solidFill>
                  <a:prstClr val="white"/>
                </a:solidFill>
                <a:cs typeface="+mn-cs"/>
              </a:rPr>
              <a:t>4. Tryk ’anvend på alle’</a:t>
            </a:r>
          </a:p>
        </p:txBody>
      </p:sp>
      <p:sp>
        <p:nvSpPr>
          <p:cNvPr id="2" name="Title 1"/>
          <p:cNvSpPr>
            <a:spLocks noGrp="1"/>
          </p:cNvSpPr>
          <p:nvPr>
            <p:ph type="ctrTitle"/>
          </p:nvPr>
        </p:nvSpPr>
        <p:spPr>
          <a:xfrm>
            <a:off x="719138" y="499570"/>
            <a:ext cx="7705725" cy="2155766"/>
          </a:xfrm>
        </p:spPr>
        <p:txBody>
          <a:bodyPr>
            <a:noAutofit/>
          </a:bodyPr>
          <a:lstStyle>
            <a:lvl1pPr>
              <a:lnSpc>
                <a:spcPct val="80000"/>
              </a:lnSpc>
              <a:defRPr sz="7000" cap="all" baseline="0"/>
            </a:lvl1pPr>
          </a:lstStyle>
          <a:p>
            <a:r>
              <a:rPr lang="en-US" noProof="0"/>
              <a:t>Click to edit Master title style</a:t>
            </a:r>
            <a:endParaRPr lang="da-DK" noProof="0"/>
          </a:p>
        </p:txBody>
      </p:sp>
      <p:sp>
        <p:nvSpPr>
          <p:cNvPr id="3" name="Subtitle 2"/>
          <p:cNvSpPr>
            <a:spLocks noGrp="1"/>
          </p:cNvSpPr>
          <p:nvPr>
            <p:ph type="subTitle" idx="1"/>
          </p:nvPr>
        </p:nvSpPr>
        <p:spPr>
          <a:xfrm>
            <a:off x="719137" y="5056906"/>
            <a:ext cx="7705725" cy="684076"/>
          </a:xfrm>
        </p:spPr>
        <p:txBody>
          <a:bodyPr/>
          <a:lstStyle>
            <a:lvl1pPr marL="0" indent="0" algn="ctr">
              <a:lnSpc>
                <a:spcPct val="100000"/>
              </a:lnSpc>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da-DK" noProof="0"/>
          </a:p>
        </p:txBody>
      </p:sp>
      <p:sp>
        <p:nvSpPr>
          <p:cNvPr id="8" name="Date Placeholder 3">
            <a:extLst>
              <a:ext uri="{FF2B5EF4-FFF2-40B4-BE49-F238E27FC236}">
                <a16:creationId xmlns:a16="http://schemas.microsoft.com/office/drawing/2014/main" id="{D28AAD9A-22DD-451E-8CF3-7904687516FA}"/>
              </a:ext>
            </a:extLst>
          </p:cNvPr>
          <p:cNvSpPr>
            <a:spLocks noGrp="1"/>
          </p:cNvSpPr>
          <p:nvPr>
            <p:ph type="dt" sz="half" idx="10"/>
          </p:nvPr>
        </p:nvSpPr>
        <p:spPr/>
        <p:txBody>
          <a:bodyPr/>
          <a:lstStyle>
            <a:lvl1pPr>
              <a:defRPr/>
            </a:lvl1pPr>
          </a:lstStyle>
          <a:p>
            <a:pPr>
              <a:defRPr/>
            </a:pPr>
            <a:fld id="{72326820-2CA8-4548-81CE-422799144D93}" type="datetime1">
              <a:rPr lang="da-DK" smtClean="0"/>
              <a:t>26-11-2020</a:t>
            </a:fld>
            <a:endParaRPr lang="da-DK"/>
          </a:p>
        </p:txBody>
      </p:sp>
      <p:sp>
        <p:nvSpPr>
          <p:cNvPr id="9" name="Footer Placeholder 4">
            <a:extLst>
              <a:ext uri="{FF2B5EF4-FFF2-40B4-BE49-F238E27FC236}">
                <a16:creationId xmlns:a16="http://schemas.microsoft.com/office/drawing/2014/main" id="{A9233187-D4D7-4E27-ABD8-7E6B0B2B765D}"/>
              </a:ext>
            </a:extLst>
          </p:cNvPr>
          <p:cNvSpPr>
            <a:spLocks noGrp="1"/>
          </p:cNvSpPr>
          <p:nvPr>
            <p:ph type="ftr" sz="quarter" idx="11"/>
          </p:nvPr>
        </p:nvSpPr>
        <p:spPr/>
        <p:txBody>
          <a:bodyPr/>
          <a:lstStyle>
            <a:lvl1pPr>
              <a:defRPr/>
            </a:lvl1pPr>
          </a:lstStyle>
          <a:p>
            <a:pPr>
              <a:defRPr/>
            </a:pPr>
            <a:r>
              <a:rPr lang="da-DK"/>
              <a:t>Røde Kors / 2020</a:t>
            </a:r>
          </a:p>
        </p:txBody>
      </p:sp>
      <p:sp>
        <p:nvSpPr>
          <p:cNvPr id="10" name="Slide Number Placeholder 5">
            <a:extLst>
              <a:ext uri="{FF2B5EF4-FFF2-40B4-BE49-F238E27FC236}">
                <a16:creationId xmlns:a16="http://schemas.microsoft.com/office/drawing/2014/main" id="{EF0EFC08-20B8-43B8-9E76-81E00CFB5874}"/>
              </a:ext>
            </a:extLst>
          </p:cNvPr>
          <p:cNvSpPr>
            <a:spLocks noGrp="1"/>
          </p:cNvSpPr>
          <p:nvPr>
            <p:ph type="sldNum" sz="quarter" idx="12"/>
          </p:nvPr>
        </p:nvSpPr>
        <p:spPr/>
        <p:txBody>
          <a:bodyPr/>
          <a:lstStyle>
            <a:lvl1pPr>
              <a:defRPr>
                <a:solidFill>
                  <a:srgbClr val="FFFFFF"/>
                </a:solidFill>
              </a:defRPr>
            </a:lvl1pPr>
          </a:lstStyle>
          <a:p>
            <a:fld id="{DDBA2C95-D5BB-4F3C-89B4-855BE738A6C0}" type="slidenum">
              <a:rPr lang="da-DK" altLang="da-DK"/>
              <a:pPr/>
              <a:t>‹nr.›</a:t>
            </a:fld>
            <a:endParaRPr lang="da-DK" altLang="da-DK"/>
          </a:p>
        </p:txBody>
      </p:sp>
    </p:spTree>
    <p:extLst>
      <p:ext uri="{BB962C8B-B14F-4D97-AF65-F5344CB8AC3E}">
        <p14:creationId xmlns:p14="http://schemas.microsoft.com/office/powerpoint/2010/main" val="401140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No bullets Title and Content">
    <p:spTree>
      <p:nvGrpSpPr>
        <p:cNvPr id="1" name=""/>
        <p:cNvGrpSpPr/>
        <p:nvPr/>
      </p:nvGrpSpPr>
      <p:grpSpPr>
        <a:xfrm>
          <a:off x="0" y="0"/>
          <a:ext cx="0" cy="0"/>
          <a:chOff x="0" y="0"/>
          <a:chExt cx="0" cy="0"/>
        </a:xfrm>
      </p:grpSpPr>
      <p:pic>
        <p:nvPicPr>
          <p:cNvPr id="4" name="Picture 2" descr="D:\Transfer\RødeKors\PPT\logo\lille logo.wmf">
            <a:extLst>
              <a:ext uri="{FF2B5EF4-FFF2-40B4-BE49-F238E27FC236}">
                <a16:creationId xmlns:a16="http://schemas.microsoft.com/office/drawing/2014/main" id="{20AEB743-2C21-4F47-9259-AB965D5D60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75" y="274638"/>
            <a:ext cx="3492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EB0B7FE8-E75D-4ECF-A97C-8653A32359E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24075" y="0"/>
            <a:ext cx="200818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496601A-499B-4597-A8CD-48DD4A289E91}"/>
              </a:ext>
            </a:extLst>
          </p:cNvPr>
          <p:cNvSpPr txBox="1">
            <a:spLocks noChangeArrowheads="1"/>
          </p:cNvSpPr>
          <p:nvPr userDrawn="1"/>
        </p:nvSpPr>
        <p:spPr bwMode="auto">
          <a:xfrm>
            <a:off x="-2089150" y="1592263"/>
            <a:ext cx="1973262"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eaLnBrk="1" hangingPunct="1">
              <a:defRPr/>
            </a:pPr>
            <a:r>
              <a:rPr lang="da-DK" sz="1000">
                <a:solidFill>
                  <a:prstClr val="white"/>
                </a:solidFill>
                <a:cs typeface="+mn-cs"/>
              </a:rPr>
              <a:t>Overskrift maks 2 linjer</a:t>
            </a: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r>
              <a:rPr lang="da-DK" sz="1000">
                <a:solidFill>
                  <a:prstClr val="white"/>
                </a:solidFill>
                <a:cs typeface="+mn-cs"/>
              </a:rPr>
              <a:t>Sidste linje tekst</a:t>
            </a:r>
          </a:p>
        </p:txBody>
      </p:sp>
      <p:cxnSp>
        <p:nvCxnSpPr>
          <p:cNvPr id="7" name="Straight Connector 6">
            <a:extLst>
              <a:ext uri="{FF2B5EF4-FFF2-40B4-BE49-F238E27FC236}">
                <a16:creationId xmlns:a16="http://schemas.microsoft.com/office/drawing/2014/main" id="{7E6CD4C4-8341-4B2F-BFC3-6A7A775B862A}"/>
              </a:ext>
            </a:extLst>
          </p:cNvPr>
          <p:cNvCxnSpPr/>
          <p:nvPr userDrawn="1"/>
        </p:nvCxnSpPr>
        <p:spPr>
          <a:xfrm rot="10800000">
            <a:off x="-2016125" y="6194425"/>
            <a:ext cx="19431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noProof="0"/>
              <a:t>Click to edit Master title style</a:t>
            </a:r>
            <a:endParaRPr lang="da-DK" noProof="0"/>
          </a:p>
        </p:txBody>
      </p:sp>
      <p:sp>
        <p:nvSpPr>
          <p:cNvPr id="3" name="Content Placeholder 2"/>
          <p:cNvSpPr>
            <a:spLocks noGrp="1"/>
          </p:cNvSpPr>
          <p:nvPr>
            <p:ph idx="1"/>
          </p:nvPr>
        </p:nvSpPr>
        <p:spPr/>
        <p:txBody>
          <a:bodyPr/>
          <a:lstStyle>
            <a:lvl1pPr>
              <a:spcBef>
                <a:spcPts val="2400"/>
              </a:spcBef>
              <a:defRPr b="0"/>
            </a:lvl1pPr>
            <a:lvl2pPr>
              <a:spcBef>
                <a:spcPts val="2400"/>
              </a:spcBef>
              <a:defRPr/>
            </a:lvl2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a:p>
        </p:txBody>
      </p:sp>
      <p:sp>
        <p:nvSpPr>
          <p:cNvPr id="8" name="Date Placeholder 3">
            <a:extLst>
              <a:ext uri="{FF2B5EF4-FFF2-40B4-BE49-F238E27FC236}">
                <a16:creationId xmlns:a16="http://schemas.microsoft.com/office/drawing/2014/main" id="{96721D6A-11CC-481B-8E50-115EC3227A38}"/>
              </a:ext>
            </a:extLst>
          </p:cNvPr>
          <p:cNvSpPr>
            <a:spLocks noGrp="1"/>
          </p:cNvSpPr>
          <p:nvPr>
            <p:ph type="dt" sz="half" idx="10"/>
          </p:nvPr>
        </p:nvSpPr>
        <p:spPr/>
        <p:txBody>
          <a:bodyPr/>
          <a:lstStyle>
            <a:lvl1pPr>
              <a:defRPr/>
            </a:lvl1pPr>
          </a:lstStyle>
          <a:p>
            <a:pPr>
              <a:defRPr/>
            </a:pPr>
            <a:fld id="{082B033F-CE4A-4E80-8AC9-F90D0642DEC1}" type="datetime1">
              <a:rPr lang="da-DK" smtClean="0"/>
              <a:t>26-11-2020</a:t>
            </a:fld>
            <a:endParaRPr lang="da-DK"/>
          </a:p>
        </p:txBody>
      </p:sp>
      <p:sp>
        <p:nvSpPr>
          <p:cNvPr id="9" name="Footer Placeholder 4">
            <a:extLst>
              <a:ext uri="{FF2B5EF4-FFF2-40B4-BE49-F238E27FC236}">
                <a16:creationId xmlns:a16="http://schemas.microsoft.com/office/drawing/2014/main" id="{6CA3094C-DDF0-4EDA-9796-572ABA88F857}"/>
              </a:ext>
            </a:extLst>
          </p:cNvPr>
          <p:cNvSpPr>
            <a:spLocks noGrp="1"/>
          </p:cNvSpPr>
          <p:nvPr>
            <p:ph type="ftr" sz="quarter" idx="11"/>
          </p:nvPr>
        </p:nvSpPr>
        <p:spPr/>
        <p:txBody>
          <a:bodyPr/>
          <a:lstStyle>
            <a:lvl1pPr>
              <a:defRPr/>
            </a:lvl1pPr>
          </a:lstStyle>
          <a:p>
            <a:pPr>
              <a:defRPr/>
            </a:pPr>
            <a:r>
              <a:rPr lang="da-DK"/>
              <a:t>Røde Kors / 2020</a:t>
            </a:r>
          </a:p>
        </p:txBody>
      </p:sp>
      <p:sp>
        <p:nvSpPr>
          <p:cNvPr id="10" name="Slide Number Placeholder 5">
            <a:extLst>
              <a:ext uri="{FF2B5EF4-FFF2-40B4-BE49-F238E27FC236}">
                <a16:creationId xmlns:a16="http://schemas.microsoft.com/office/drawing/2014/main" id="{229B910A-B224-4579-BFF7-9608E7CB5691}"/>
              </a:ext>
            </a:extLst>
          </p:cNvPr>
          <p:cNvSpPr>
            <a:spLocks noGrp="1"/>
          </p:cNvSpPr>
          <p:nvPr>
            <p:ph type="sldNum" sz="quarter" idx="12"/>
          </p:nvPr>
        </p:nvSpPr>
        <p:spPr/>
        <p:txBody>
          <a:bodyPr/>
          <a:lstStyle>
            <a:lvl1pPr>
              <a:defRPr/>
            </a:lvl1pPr>
          </a:lstStyle>
          <a:p>
            <a:fld id="{B6BED3D3-7475-4ADE-90D9-5EF504ACAB18}" type="slidenum">
              <a:rPr lang="da-DK" altLang="da-DK"/>
              <a:pPr/>
              <a:t>‹nr.›</a:t>
            </a:fld>
            <a:endParaRPr lang="da-DK" altLang="da-DK"/>
          </a:p>
        </p:txBody>
      </p:sp>
    </p:spTree>
    <p:extLst>
      <p:ext uri="{BB962C8B-B14F-4D97-AF65-F5344CB8AC3E}">
        <p14:creationId xmlns:p14="http://schemas.microsoft.com/office/powerpoint/2010/main" val="137053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o bullets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idx="1"/>
          </p:nvPr>
        </p:nvSpPr>
        <p:spPr/>
        <p:txBody>
          <a:bodyPr/>
          <a:lstStyle>
            <a:lvl1pPr>
              <a:spcBef>
                <a:spcPts val="2400"/>
              </a:spcBef>
              <a:defRPr b="0"/>
            </a:lvl1pPr>
            <a:lvl2pPr>
              <a:spcBef>
                <a:spcPts val="2400"/>
              </a:spcBef>
              <a:defRPr/>
            </a:lvl2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p:cNvSpPr>
            <a:spLocks noGrp="1"/>
          </p:cNvSpPr>
          <p:nvPr>
            <p:ph type="dt" sz="half" idx="10"/>
          </p:nvPr>
        </p:nvSpPr>
        <p:spPr/>
        <p:txBody>
          <a:bodyPr/>
          <a:lstStyle/>
          <a:p>
            <a:fld id="{00048F36-A3C0-41CE-AE42-11AB31F38BB0}" type="datetime1">
              <a:rPr lang="da-DK" noProof="0" smtClean="0"/>
              <a:t>26-11-2020</a:t>
            </a:fld>
            <a:endParaRPr lang="da-DK" noProof="0"/>
          </a:p>
        </p:txBody>
      </p:sp>
      <p:sp>
        <p:nvSpPr>
          <p:cNvPr id="5" name="Footer Placeholder 4"/>
          <p:cNvSpPr>
            <a:spLocks noGrp="1"/>
          </p:cNvSpPr>
          <p:nvPr>
            <p:ph type="ftr" sz="quarter" idx="11"/>
          </p:nvPr>
        </p:nvSpPr>
        <p:spPr/>
        <p:txBody>
          <a:bodyPr/>
          <a:lstStyle/>
          <a:p>
            <a:r>
              <a:rPr lang="da-DK" noProof="0"/>
              <a:t>RØDE KORS /ÅRMØDE 2020/ FØRSTEHJÆLP</a:t>
            </a:r>
          </a:p>
        </p:txBody>
      </p:sp>
      <p:sp>
        <p:nvSpPr>
          <p:cNvPr id="6" name="Slide Number Placeholder 5"/>
          <p:cNvSpPr>
            <a:spLocks noGrp="1"/>
          </p:cNvSpPr>
          <p:nvPr>
            <p:ph type="sldNum" sz="quarter" idx="12"/>
          </p:nvPr>
        </p:nvSpPr>
        <p:spPr/>
        <p:txBody>
          <a:bodyPr/>
          <a:lstStyle/>
          <a:p>
            <a:fld id="{846537C4-461C-40AD-BBFE-FC34AD250033}" type="slidenum">
              <a:rPr lang="da-DK" noProof="0" smtClean="0"/>
              <a:pPr/>
              <a:t>‹nr.›</a:t>
            </a:fld>
            <a:endParaRPr lang="da-DK" noProof="0"/>
          </a:p>
        </p:txBody>
      </p:sp>
      <p:pic>
        <p:nvPicPr>
          <p:cNvPr id="9" name="Picture 2" descr="D:\Transfer\RødeKors\PPT\logo\lille logo.wmf"/>
          <p:cNvPicPr>
            <a:picLocks noChangeAspect="1" noChangeArrowheads="1"/>
          </p:cNvPicPr>
          <p:nvPr userDrawn="1"/>
        </p:nvPicPr>
        <p:blipFill>
          <a:blip r:embed="rId2" cstate="screen"/>
          <a:srcRect/>
          <a:stretch>
            <a:fillRect/>
          </a:stretch>
        </p:blipFill>
        <p:spPr bwMode="auto">
          <a:xfrm>
            <a:off x="4397377" y="274934"/>
            <a:ext cx="349250" cy="349250"/>
          </a:xfrm>
          <a:prstGeom prst="rect">
            <a:avLst/>
          </a:prstGeom>
          <a:noFill/>
        </p:spPr>
      </p:pic>
      <p:pic>
        <p:nvPicPr>
          <p:cNvPr id="7170" name="Picture 2"/>
          <p:cNvPicPr>
            <a:picLocks noChangeAspect="1" noChangeArrowheads="1"/>
          </p:cNvPicPr>
          <p:nvPr userDrawn="1"/>
        </p:nvPicPr>
        <p:blipFill>
          <a:blip r:embed="rId3" cstate="screen"/>
          <a:srcRect/>
          <a:stretch>
            <a:fillRect/>
          </a:stretch>
        </p:blipFill>
        <p:spPr bwMode="auto">
          <a:xfrm>
            <a:off x="-2124000" y="0"/>
            <a:ext cx="2007749" cy="1512000"/>
          </a:xfrm>
          <a:prstGeom prst="rect">
            <a:avLst/>
          </a:prstGeom>
          <a:noFill/>
          <a:ln w="9525">
            <a:noFill/>
            <a:miter lim="800000"/>
            <a:headEnd/>
            <a:tailEnd/>
          </a:ln>
        </p:spPr>
      </p:pic>
      <p:sp>
        <p:nvSpPr>
          <p:cNvPr id="11" name="TextBox 10"/>
          <p:cNvSpPr txBox="1"/>
          <p:nvPr userDrawn="1"/>
        </p:nvSpPr>
        <p:spPr>
          <a:xfrm>
            <a:off x="-2088739" y="1592796"/>
            <a:ext cx="1972489" cy="4616648"/>
          </a:xfrm>
          <a:prstGeom prst="rect">
            <a:avLst/>
          </a:prstGeom>
          <a:noFill/>
        </p:spPr>
        <p:txBody>
          <a:bodyPr wrap="square" lIns="0" tIns="0" rIns="0" bIns="0" rtlCol="0">
            <a:spAutoFit/>
          </a:bodyPr>
          <a:lstStyle/>
          <a:p>
            <a:pPr algn="r"/>
            <a:r>
              <a:rPr lang="da-DK" sz="1000" kern="1200" baseline="0">
                <a:solidFill>
                  <a:schemeClr val="bg1"/>
                </a:solidFill>
                <a:latin typeface="+mn-lt"/>
                <a:ea typeface="+mn-ea"/>
                <a:cs typeface="+mn-cs"/>
              </a:rPr>
              <a:t>Overskrift </a:t>
            </a:r>
            <a:r>
              <a:rPr lang="da-DK" sz="1000" kern="1200" baseline="0" err="1">
                <a:solidFill>
                  <a:schemeClr val="bg1"/>
                </a:solidFill>
                <a:latin typeface="+mn-lt"/>
                <a:ea typeface="+mn-ea"/>
                <a:cs typeface="+mn-cs"/>
              </a:rPr>
              <a:t>maks</a:t>
            </a:r>
            <a:r>
              <a:rPr lang="da-DK" sz="1000" kern="1200" baseline="0">
                <a:solidFill>
                  <a:schemeClr val="bg1"/>
                </a:solidFill>
                <a:latin typeface="+mn-lt"/>
                <a:ea typeface="+mn-ea"/>
                <a:cs typeface="+mn-cs"/>
              </a:rPr>
              <a:t> 2 linjer</a:t>
            </a: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r>
              <a:rPr lang="da-DK" sz="1000" kern="1200" baseline="0">
                <a:solidFill>
                  <a:schemeClr val="bg1"/>
                </a:solidFill>
                <a:latin typeface="+mn-lt"/>
                <a:ea typeface="+mn-ea"/>
                <a:cs typeface="+mn-cs"/>
              </a:rPr>
              <a:t>Sidste linje tekst</a:t>
            </a:r>
            <a:endParaRPr lang="da-DK" sz="1000">
              <a:solidFill>
                <a:schemeClr val="bg1"/>
              </a:solidFill>
            </a:endParaRPr>
          </a:p>
        </p:txBody>
      </p:sp>
      <p:cxnSp>
        <p:nvCxnSpPr>
          <p:cNvPr id="13" name="Straight Connector 12"/>
          <p:cNvCxnSpPr/>
          <p:nvPr userDrawn="1"/>
        </p:nvCxnSpPr>
        <p:spPr>
          <a:xfrm rot="10800000">
            <a:off x="-2016729" y="6193879"/>
            <a:ext cx="19442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ullets Title and Content">
    <p:spTree>
      <p:nvGrpSpPr>
        <p:cNvPr id="1" name=""/>
        <p:cNvGrpSpPr/>
        <p:nvPr/>
      </p:nvGrpSpPr>
      <p:grpSpPr>
        <a:xfrm>
          <a:off x="0" y="0"/>
          <a:ext cx="0" cy="0"/>
          <a:chOff x="0" y="0"/>
          <a:chExt cx="0" cy="0"/>
        </a:xfrm>
      </p:grpSpPr>
      <p:pic>
        <p:nvPicPr>
          <p:cNvPr id="4" name="Picture 2" descr="D:\Transfer\RødeKors\PPT\logo\lille logo.wmf">
            <a:extLst>
              <a:ext uri="{FF2B5EF4-FFF2-40B4-BE49-F238E27FC236}">
                <a16:creationId xmlns:a16="http://schemas.microsoft.com/office/drawing/2014/main" id="{8C0E100D-05A7-4518-976E-99E9E597C6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75" y="274638"/>
            <a:ext cx="3492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8B9AE14-06CB-4909-BA9E-F1E95F0C62EC}"/>
              </a:ext>
            </a:extLst>
          </p:cNvPr>
          <p:cNvSpPr txBox="1">
            <a:spLocks noChangeArrowheads="1"/>
          </p:cNvSpPr>
          <p:nvPr userDrawn="1"/>
        </p:nvSpPr>
        <p:spPr bwMode="auto">
          <a:xfrm>
            <a:off x="-2089150" y="1592263"/>
            <a:ext cx="1973262"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eaLnBrk="1" hangingPunct="1">
              <a:defRPr/>
            </a:pPr>
            <a:r>
              <a:rPr lang="da-DK" sz="1000">
                <a:solidFill>
                  <a:prstClr val="white"/>
                </a:solidFill>
                <a:cs typeface="+mn-cs"/>
              </a:rPr>
              <a:t>Overskrift maks 2 linjer</a:t>
            </a: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r>
              <a:rPr lang="da-DK" sz="1000" b="1">
                <a:solidFill>
                  <a:prstClr val="white"/>
                </a:solidFill>
                <a:cs typeface="+mn-cs"/>
              </a:rPr>
              <a:t>Bullets: de tre første ord fremhæves i rød</a:t>
            </a: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r>
              <a:rPr lang="da-DK" sz="1000">
                <a:solidFill>
                  <a:prstClr val="white"/>
                </a:solidFill>
                <a:cs typeface="+mn-cs"/>
              </a:rPr>
              <a:t>Sidste linje tekst</a:t>
            </a:r>
          </a:p>
        </p:txBody>
      </p:sp>
      <p:cxnSp>
        <p:nvCxnSpPr>
          <p:cNvPr id="6" name="Straight Connector 5">
            <a:extLst>
              <a:ext uri="{FF2B5EF4-FFF2-40B4-BE49-F238E27FC236}">
                <a16:creationId xmlns:a16="http://schemas.microsoft.com/office/drawing/2014/main" id="{A851F33E-6E77-4FED-8AC6-22D0F8844A27}"/>
              </a:ext>
            </a:extLst>
          </p:cNvPr>
          <p:cNvCxnSpPr/>
          <p:nvPr userDrawn="1"/>
        </p:nvCxnSpPr>
        <p:spPr>
          <a:xfrm rot="10800000">
            <a:off x="-2016125" y="6194425"/>
            <a:ext cx="19431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14" descr="fke3b.jpg">
            <a:extLst>
              <a:ext uri="{FF2B5EF4-FFF2-40B4-BE49-F238E27FC236}">
                <a16:creationId xmlns:a16="http://schemas.microsoft.com/office/drawing/2014/main" id="{B6CB5A52-C83E-4E81-894D-DF30410509C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1063" y="2879725"/>
            <a:ext cx="466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7">
            <a:extLst>
              <a:ext uri="{FF2B5EF4-FFF2-40B4-BE49-F238E27FC236}">
                <a16:creationId xmlns:a16="http://schemas.microsoft.com/office/drawing/2014/main" id="{ECD64CBF-C3A1-4ABA-A4B0-9878DFC4D8DC}"/>
              </a:ext>
            </a:extLst>
          </p:cNvPr>
          <p:cNvSpPr txBox="1">
            <a:spLocks noChangeArrowheads="1"/>
          </p:cNvSpPr>
          <p:nvPr userDrawn="1"/>
        </p:nvSpPr>
        <p:spPr bwMode="auto">
          <a:xfrm>
            <a:off x="-2052638" y="1943100"/>
            <a:ext cx="1944688"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eaLnBrk="1" hangingPunct="1">
              <a:defRPr/>
            </a:pPr>
            <a:r>
              <a:rPr lang="da-DK" sz="1000">
                <a:solidFill>
                  <a:prstClr val="white"/>
                </a:solidFill>
                <a:cs typeface="Arial" charset="0"/>
              </a:rPr>
              <a:t>Tekst starter uden punktopstilling</a:t>
            </a:r>
            <a:br>
              <a:rPr lang="da-DK" sz="1000">
                <a:solidFill>
                  <a:prstClr val="white"/>
                </a:solidFill>
                <a:cs typeface="Arial" charset="0"/>
              </a:rPr>
            </a:br>
            <a:endParaRPr lang="da-DK" sz="1000">
              <a:solidFill>
                <a:prstClr val="white"/>
              </a:solidFill>
              <a:cs typeface="Arial" charset="0"/>
            </a:endParaRPr>
          </a:p>
          <a:p>
            <a:pPr algn="r" eaLnBrk="1" hangingPunct="1">
              <a:defRPr/>
            </a:pPr>
            <a:r>
              <a:rPr lang="da-DK" sz="1000">
                <a:solidFill>
                  <a:prstClr val="white"/>
                </a:solidFill>
                <a:cs typeface="Arial" charset="0"/>
              </a:rPr>
              <a:t>For at få punktopstilling på teksten (flere niveauer findes), brug forøg listeniveau</a:t>
            </a:r>
          </a:p>
          <a:p>
            <a:pPr algn="r" eaLnBrk="1" hangingPunct="1">
              <a:defRPr/>
            </a:pPr>
            <a:endParaRPr lang="da-DK" sz="1000">
              <a:solidFill>
                <a:prstClr val="white"/>
              </a:solidFill>
              <a:cs typeface="Arial" charset="0"/>
            </a:endParaRPr>
          </a:p>
          <a:p>
            <a:pPr algn="r" eaLnBrk="1" hangingPunct="1">
              <a:defRPr/>
            </a:pPr>
            <a:endParaRPr lang="da-DK" sz="1000">
              <a:solidFill>
                <a:prstClr val="white"/>
              </a:solidFill>
              <a:cs typeface="Arial" charset="0"/>
            </a:endParaRPr>
          </a:p>
          <a:p>
            <a:pPr algn="r" eaLnBrk="1" hangingPunct="1">
              <a:defRPr/>
            </a:pPr>
            <a:r>
              <a:rPr lang="da-DK" sz="1000">
                <a:solidFill>
                  <a:prstClr val="white"/>
                </a:solidFill>
                <a:cs typeface="Arial" charset="0"/>
              </a:rPr>
              <a:t>For at få venstrestillet tekst uden punktopstilling, brug formindsk listeniveau</a:t>
            </a:r>
          </a:p>
        </p:txBody>
      </p:sp>
      <p:pic>
        <p:nvPicPr>
          <p:cNvPr id="9" name="Picture 11">
            <a:extLst>
              <a:ext uri="{FF2B5EF4-FFF2-40B4-BE49-F238E27FC236}">
                <a16:creationId xmlns:a16="http://schemas.microsoft.com/office/drawing/2014/main" id="{40E17DC6-A364-4BBB-9E93-44519AEC245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7538" y="3662363"/>
            <a:ext cx="504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15">
            <a:extLst>
              <a:ext uri="{FF2B5EF4-FFF2-40B4-BE49-F238E27FC236}">
                <a16:creationId xmlns:a16="http://schemas.microsoft.com/office/drawing/2014/main" id="{EAC889D6-8AB5-4952-ABFD-933BFB70A975}"/>
              </a:ext>
            </a:extLst>
          </p:cNvPr>
          <p:cNvSpPr>
            <a:spLocks noChangeShapeType="1"/>
          </p:cNvSpPr>
          <p:nvPr userDrawn="1"/>
        </p:nvSpPr>
        <p:spPr bwMode="auto">
          <a:xfrm flipV="1">
            <a:off x="-865188" y="3789363"/>
            <a:ext cx="242888"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11" name="Line 16">
            <a:extLst>
              <a:ext uri="{FF2B5EF4-FFF2-40B4-BE49-F238E27FC236}">
                <a16:creationId xmlns:a16="http://schemas.microsoft.com/office/drawing/2014/main" id="{C84520B2-DFC4-4470-AB0E-9E7B6BE643C3}"/>
              </a:ext>
            </a:extLst>
          </p:cNvPr>
          <p:cNvSpPr>
            <a:spLocks noChangeShapeType="1"/>
          </p:cNvSpPr>
          <p:nvPr userDrawn="1"/>
        </p:nvSpPr>
        <p:spPr bwMode="auto">
          <a:xfrm>
            <a:off x="-328613" y="3662363"/>
            <a:ext cx="215900" cy="288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2" name="Line 17">
            <a:extLst>
              <a:ext uri="{FF2B5EF4-FFF2-40B4-BE49-F238E27FC236}">
                <a16:creationId xmlns:a16="http://schemas.microsoft.com/office/drawing/2014/main" id="{EBDBF676-0684-410B-8D7F-8B4BC46F3296}"/>
              </a:ext>
            </a:extLst>
          </p:cNvPr>
          <p:cNvSpPr>
            <a:spLocks noChangeShapeType="1"/>
          </p:cNvSpPr>
          <p:nvPr userDrawn="1"/>
        </p:nvSpPr>
        <p:spPr bwMode="auto">
          <a:xfrm flipH="1">
            <a:off x="-328613" y="3662363"/>
            <a:ext cx="215900" cy="288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3" name="Line 18">
            <a:extLst>
              <a:ext uri="{FF2B5EF4-FFF2-40B4-BE49-F238E27FC236}">
                <a16:creationId xmlns:a16="http://schemas.microsoft.com/office/drawing/2014/main" id="{67281882-49DE-48C4-B47F-0DBA1A82406B}"/>
              </a:ext>
            </a:extLst>
          </p:cNvPr>
          <p:cNvSpPr>
            <a:spLocks noChangeShapeType="1"/>
          </p:cNvSpPr>
          <p:nvPr userDrawn="1"/>
        </p:nvSpPr>
        <p:spPr bwMode="auto">
          <a:xfrm>
            <a:off x="-881063" y="2851150"/>
            <a:ext cx="215900" cy="288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4" name="Line 19">
            <a:extLst>
              <a:ext uri="{FF2B5EF4-FFF2-40B4-BE49-F238E27FC236}">
                <a16:creationId xmlns:a16="http://schemas.microsoft.com/office/drawing/2014/main" id="{4C11D34C-6DC9-437A-B8AB-C2B264587E57}"/>
              </a:ext>
            </a:extLst>
          </p:cNvPr>
          <p:cNvSpPr>
            <a:spLocks noChangeShapeType="1"/>
          </p:cNvSpPr>
          <p:nvPr userDrawn="1"/>
        </p:nvSpPr>
        <p:spPr bwMode="auto">
          <a:xfrm flipH="1">
            <a:off x="-881063" y="2851150"/>
            <a:ext cx="215900" cy="288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5" name="Line 20">
            <a:extLst>
              <a:ext uri="{FF2B5EF4-FFF2-40B4-BE49-F238E27FC236}">
                <a16:creationId xmlns:a16="http://schemas.microsoft.com/office/drawing/2014/main" id="{93D3399A-89B6-40B6-A9EF-0758C249D21F}"/>
              </a:ext>
            </a:extLst>
          </p:cNvPr>
          <p:cNvSpPr>
            <a:spLocks noChangeShapeType="1"/>
          </p:cNvSpPr>
          <p:nvPr userDrawn="1"/>
        </p:nvSpPr>
        <p:spPr bwMode="auto">
          <a:xfrm flipH="1">
            <a:off x="-376238" y="2971800"/>
            <a:ext cx="215900"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pic>
        <p:nvPicPr>
          <p:cNvPr id="16" name="Picture 3">
            <a:extLst>
              <a:ext uri="{FF2B5EF4-FFF2-40B4-BE49-F238E27FC236}">
                <a16:creationId xmlns:a16="http://schemas.microsoft.com/office/drawing/2014/main" id="{A590F69B-B026-429E-BF20-031D5A2C0B8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124075" y="0"/>
            <a:ext cx="2012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noProof="0"/>
              <a:t>Click to edit Master title style</a:t>
            </a:r>
            <a:endParaRPr lang="da-DK" noProof="0"/>
          </a:p>
        </p:txBody>
      </p:sp>
      <p:sp>
        <p:nvSpPr>
          <p:cNvPr id="3" name="Content Placeholder 2"/>
          <p:cNvSpPr>
            <a:spLocks noGrp="1"/>
          </p:cNvSpPr>
          <p:nvPr>
            <p:ph idx="1"/>
          </p:nvPr>
        </p:nvSpPr>
        <p:spPr/>
        <p:txBody>
          <a:bodyPr/>
          <a:lstStyle>
            <a:lvl1pPr>
              <a:spcBef>
                <a:spcPts val="0"/>
              </a:spcBef>
              <a:defRPr b="1"/>
            </a:lvl1pPr>
            <a:lvl2pPr>
              <a:spcBef>
                <a:spcPts val="1200"/>
              </a:spcBef>
              <a:spcAft>
                <a:spcPts val="0"/>
              </a:spcAft>
              <a:buClr>
                <a:schemeClr val="tx1"/>
              </a:buClr>
              <a:defRPr/>
            </a:lvl2pPr>
            <a:lvl3pPr>
              <a:spcBef>
                <a:spcPts val="0"/>
              </a:spcBef>
              <a:defRPr/>
            </a:lvl3pPr>
            <a:lvl4pPr>
              <a:spcBef>
                <a:spcPts val="0"/>
              </a:spcBef>
              <a:defRPr/>
            </a:lvl4pPr>
            <a:lvl5pPr>
              <a:spcBef>
                <a:spcPts val="0"/>
              </a:spcBef>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a:p>
        </p:txBody>
      </p:sp>
      <p:sp>
        <p:nvSpPr>
          <p:cNvPr id="17" name="Date Placeholder 3">
            <a:extLst>
              <a:ext uri="{FF2B5EF4-FFF2-40B4-BE49-F238E27FC236}">
                <a16:creationId xmlns:a16="http://schemas.microsoft.com/office/drawing/2014/main" id="{A8D252D7-5BCC-4616-9284-C1EAD547360A}"/>
              </a:ext>
            </a:extLst>
          </p:cNvPr>
          <p:cNvSpPr>
            <a:spLocks noGrp="1"/>
          </p:cNvSpPr>
          <p:nvPr>
            <p:ph type="dt" sz="half" idx="10"/>
          </p:nvPr>
        </p:nvSpPr>
        <p:spPr/>
        <p:txBody>
          <a:bodyPr/>
          <a:lstStyle>
            <a:lvl1pPr>
              <a:defRPr/>
            </a:lvl1pPr>
          </a:lstStyle>
          <a:p>
            <a:pPr>
              <a:defRPr/>
            </a:pPr>
            <a:fld id="{E6304523-1AD8-4DFA-B80A-C6F75562569C}" type="datetime1">
              <a:rPr lang="da-DK" smtClean="0"/>
              <a:t>26-11-2020</a:t>
            </a:fld>
            <a:endParaRPr lang="da-DK"/>
          </a:p>
        </p:txBody>
      </p:sp>
      <p:sp>
        <p:nvSpPr>
          <p:cNvPr id="18" name="Footer Placeholder 4">
            <a:extLst>
              <a:ext uri="{FF2B5EF4-FFF2-40B4-BE49-F238E27FC236}">
                <a16:creationId xmlns:a16="http://schemas.microsoft.com/office/drawing/2014/main" id="{549DCFAD-037D-485C-A679-966F44BA682F}"/>
              </a:ext>
            </a:extLst>
          </p:cNvPr>
          <p:cNvSpPr>
            <a:spLocks noGrp="1"/>
          </p:cNvSpPr>
          <p:nvPr>
            <p:ph type="ftr" sz="quarter" idx="11"/>
          </p:nvPr>
        </p:nvSpPr>
        <p:spPr/>
        <p:txBody>
          <a:bodyPr/>
          <a:lstStyle>
            <a:lvl1pPr>
              <a:defRPr/>
            </a:lvl1pPr>
          </a:lstStyle>
          <a:p>
            <a:pPr>
              <a:defRPr/>
            </a:pPr>
            <a:r>
              <a:rPr lang="da-DK"/>
              <a:t>Røde Kors / 2020</a:t>
            </a:r>
          </a:p>
        </p:txBody>
      </p:sp>
      <p:sp>
        <p:nvSpPr>
          <p:cNvPr id="19" name="Slide Number Placeholder 5">
            <a:extLst>
              <a:ext uri="{FF2B5EF4-FFF2-40B4-BE49-F238E27FC236}">
                <a16:creationId xmlns:a16="http://schemas.microsoft.com/office/drawing/2014/main" id="{E12AB7F7-61E8-424D-8AA7-76D3748CBD13}"/>
              </a:ext>
            </a:extLst>
          </p:cNvPr>
          <p:cNvSpPr>
            <a:spLocks noGrp="1"/>
          </p:cNvSpPr>
          <p:nvPr>
            <p:ph type="sldNum" sz="quarter" idx="12"/>
          </p:nvPr>
        </p:nvSpPr>
        <p:spPr/>
        <p:txBody>
          <a:bodyPr/>
          <a:lstStyle>
            <a:lvl1pPr>
              <a:defRPr/>
            </a:lvl1pPr>
          </a:lstStyle>
          <a:p>
            <a:fld id="{37E7BCD1-6A65-4855-8239-B2F64B70C663}" type="slidenum">
              <a:rPr lang="da-DK" altLang="da-DK"/>
              <a:pPr/>
              <a:t>‹nr.›</a:t>
            </a:fld>
            <a:endParaRPr lang="da-DK" altLang="da-DK"/>
          </a:p>
        </p:txBody>
      </p:sp>
    </p:spTree>
    <p:extLst>
      <p:ext uri="{BB962C8B-B14F-4D97-AF65-F5344CB8AC3E}">
        <p14:creationId xmlns:p14="http://schemas.microsoft.com/office/powerpoint/2010/main" val="4212574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Numbered List Title and Content">
    <p:spTree>
      <p:nvGrpSpPr>
        <p:cNvPr id="1" name=""/>
        <p:cNvGrpSpPr/>
        <p:nvPr/>
      </p:nvGrpSpPr>
      <p:grpSpPr>
        <a:xfrm>
          <a:off x="0" y="0"/>
          <a:ext cx="0" cy="0"/>
          <a:chOff x="0" y="0"/>
          <a:chExt cx="0" cy="0"/>
        </a:xfrm>
      </p:grpSpPr>
      <p:pic>
        <p:nvPicPr>
          <p:cNvPr id="4" name="Picture 2" descr="D:\Transfer\RødeKors\PPT\logo\lille logo.wmf">
            <a:extLst>
              <a:ext uri="{FF2B5EF4-FFF2-40B4-BE49-F238E27FC236}">
                <a16:creationId xmlns:a16="http://schemas.microsoft.com/office/drawing/2014/main" id="{12A34E1C-FB13-4ADC-B8E3-ECC9CF59535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75" y="274638"/>
            <a:ext cx="3492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9040401-1006-4DD7-B409-95AEA702F69C}"/>
              </a:ext>
            </a:extLst>
          </p:cNvPr>
          <p:cNvSpPr txBox="1">
            <a:spLocks noChangeArrowheads="1"/>
          </p:cNvSpPr>
          <p:nvPr userDrawn="1"/>
        </p:nvSpPr>
        <p:spPr bwMode="auto">
          <a:xfrm>
            <a:off x="-1512888" y="1916113"/>
            <a:ext cx="1331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eaLnBrk="1" hangingPunct="1">
              <a:defRPr/>
            </a:pPr>
            <a:r>
              <a:rPr lang="da-DK" sz="1000">
                <a:solidFill>
                  <a:prstClr val="white"/>
                </a:solidFill>
                <a:cs typeface="+mn-cs"/>
              </a:rPr>
              <a:t>De tre første ord beholdes i bold, resten i Regular</a:t>
            </a:r>
          </a:p>
        </p:txBody>
      </p:sp>
      <p:sp>
        <p:nvSpPr>
          <p:cNvPr id="2" name="Title 1"/>
          <p:cNvSpPr>
            <a:spLocks noGrp="1"/>
          </p:cNvSpPr>
          <p:nvPr>
            <p:ph type="title"/>
          </p:nvPr>
        </p:nvSpPr>
        <p:spPr/>
        <p:txBody>
          <a:bodyPr/>
          <a:lstStyle/>
          <a:p>
            <a:r>
              <a:rPr lang="en-US" noProof="0"/>
              <a:t>Click to edit Master title style</a:t>
            </a:r>
            <a:endParaRPr lang="da-DK" noProof="0"/>
          </a:p>
        </p:txBody>
      </p:sp>
      <p:sp>
        <p:nvSpPr>
          <p:cNvPr id="3" name="Content Placeholder 2"/>
          <p:cNvSpPr>
            <a:spLocks noGrp="1"/>
          </p:cNvSpPr>
          <p:nvPr>
            <p:ph idx="1"/>
          </p:nvPr>
        </p:nvSpPr>
        <p:spPr/>
        <p:txBody>
          <a:bodyPr/>
          <a:lstStyle>
            <a:lvl1pPr marL="409575" indent="-409575">
              <a:spcBef>
                <a:spcPts val="1200"/>
              </a:spcBef>
              <a:buClr>
                <a:srgbClr val="C8171E"/>
              </a:buClr>
              <a:buFont typeface="+mj-lt"/>
              <a:buAutoNum type="arabicPeriod"/>
              <a:defRPr b="1"/>
            </a:lvl1pPr>
            <a:lvl2pPr marL="673100" indent="-263525">
              <a:defRPr/>
            </a:lvl2pPr>
            <a:lvl3pPr marL="935038" indent="-252413">
              <a:defRPr/>
            </a:lvl3pPr>
            <a:lvl4pPr marL="1177925" indent="-242888">
              <a:defRPr/>
            </a:lvl4pPr>
            <a:lvl5pPr marL="1428750" indent="-24130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a:p>
        </p:txBody>
      </p:sp>
      <p:sp>
        <p:nvSpPr>
          <p:cNvPr id="6" name="Date Placeholder 3">
            <a:extLst>
              <a:ext uri="{FF2B5EF4-FFF2-40B4-BE49-F238E27FC236}">
                <a16:creationId xmlns:a16="http://schemas.microsoft.com/office/drawing/2014/main" id="{057D9327-C44E-4B24-AA55-0B5340CD6BF2}"/>
              </a:ext>
            </a:extLst>
          </p:cNvPr>
          <p:cNvSpPr>
            <a:spLocks noGrp="1"/>
          </p:cNvSpPr>
          <p:nvPr>
            <p:ph type="dt" sz="half" idx="10"/>
          </p:nvPr>
        </p:nvSpPr>
        <p:spPr/>
        <p:txBody>
          <a:bodyPr/>
          <a:lstStyle>
            <a:lvl1pPr>
              <a:defRPr/>
            </a:lvl1pPr>
          </a:lstStyle>
          <a:p>
            <a:pPr>
              <a:defRPr/>
            </a:pPr>
            <a:fld id="{C2D40F47-2F68-41F8-B019-E5B29D8DA226}" type="datetime1">
              <a:rPr lang="da-DK" smtClean="0"/>
              <a:t>26-11-2020</a:t>
            </a:fld>
            <a:endParaRPr lang="da-DK"/>
          </a:p>
        </p:txBody>
      </p:sp>
      <p:sp>
        <p:nvSpPr>
          <p:cNvPr id="7" name="Footer Placeholder 4">
            <a:extLst>
              <a:ext uri="{FF2B5EF4-FFF2-40B4-BE49-F238E27FC236}">
                <a16:creationId xmlns:a16="http://schemas.microsoft.com/office/drawing/2014/main" id="{3D584B4D-2003-48BC-A232-6596D0F6F4C9}"/>
              </a:ext>
            </a:extLst>
          </p:cNvPr>
          <p:cNvSpPr>
            <a:spLocks noGrp="1"/>
          </p:cNvSpPr>
          <p:nvPr>
            <p:ph type="ftr" sz="quarter" idx="11"/>
          </p:nvPr>
        </p:nvSpPr>
        <p:spPr/>
        <p:txBody>
          <a:bodyPr/>
          <a:lstStyle>
            <a:lvl1pPr>
              <a:defRPr/>
            </a:lvl1pPr>
          </a:lstStyle>
          <a:p>
            <a:pPr>
              <a:defRPr/>
            </a:pPr>
            <a:r>
              <a:rPr lang="da-DK"/>
              <a:t>Røde Kors / 2020</a:t>
            </a:r>
          </a:p>
        </p:txBody>
      </p:sp>
      <p:sp>
        <p:nvSpPr>
          <p:cNvPr id="8" name="Slide Number Placeholder 5">
            <a:extLst>
              <a:ext uri="{FF2B5EF4-FFF2-40B4-BE49-F238E27FC236}">
                <a16:creationId xmlns:a16="http://schemas.microsoft.com/office/drawing/2014/main" id="{ABB56FD7-71F8-4B4D-BB91-BB6AA0D7AAD2}"/>
              </a:ext>
            </a:extLst>
          </p:cNvPr>
          <p:cNvSpPr>
            <a:spLocks noGrp="1"/>
          </p:cNvSpPr>
          <p:nvPr>
            <p:ph type="sldNum" sz="quarter" idx="12"/>
          </p:nvPr>
        </p:nvSpPr>
        <p:spPr/>
        <p:txBody>
          <a:bodyPr/>
          <a:lstStyle>
            <a:lvl1pPr>
              <a:defRPr/>
            </a:lvl1pPr>
          </a:lstStyle>
          <a:p>
            <a:fld id="{92F15FB1-CBCA-4138-9F07-1A4A33084CAE}" type="slidenum">
              <a:rPr lang="da-DK" altLang="da-DK"/>
              <a:pPr/>
              <a:t>‹nr.›</a:t>
            </a:fld>
            <a:endParaRPr lang="da-DK" altLang="da-DK"/>
          </a:p>
        </p:txBody>
      </p:sp>
    </p:spTree>
    <p:extLst>
      <p:ext uri="{BB962C8B-B14F-4D97-AF65-F5344CB8AC3E}">
        <p14:creationId xmlns:p14="http://schemas.microsoft.com/office/powerpoint/2010/main" val="1405737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ternative Title Slide Text aligned right">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3C3BD95-3D15-4603-BD7F-8894DB521B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24075" y="0"/>
            <a:ext cx="201453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8C01D11-2DE6-4B5A-9608-7B4ADE733A29}"/>
              </a:ext>
            </a:extLst>
          </p:cNvPr>
          <p:cNvSpPr txBox="1">
            <a:spLocks noChangeArrowheads="1"/>
          </p:cNvSpPr>
          <p:nvPr userDrawn="1"/>
        </p:nvSpPr>
        <p:spPr bwMode="auto">
          <a:xfrm>
            <a:off x="-1512888" y="2859088"/>
            <a:ext cx="1331913"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eaLnBrk="1" hangingPunct="1">
              <a:defRPr/>
            </a:pPr>
            <a:r>
              <a:rPr lang="da-DK" sz="1000">
                <a:solidFill>
                  <a:prstClr val="white"/>
                </a:solidFill>
                <a:cs typeface="+mn-cs"/>
              </a:rPr>
              <a:t>Billedeindsætning:</a:t>
            </a:r>
          </a:p>
          <a:p>
            <a:pPr algn="r" eaLnBrk="1" hangingPunct="1">
              <a:defRPr/>
            </a:pPr>
            <a:r>
              <a:rPr lang="da-DK" sz="1000">
                <a:solidFill>
                  <a:prstClr val="white"/>
                </a:solidFill>
                <a:cs typeface="+mn-cs"/>
              </a:rPr>
              <a:t>Klik på billedikonen og sæt dit billede ind.</a:t>
            </a:r>
          </a:p>
          <a:p>
            <a:pPr algn="r" eaLnBrk="1" hangingPunct="1">
              <a:defRPr/>
            </a:pPr>
            <a:r>
              <a:rPr lang="da-DK" sz="1000">
                <a:solidFill>
                  <a:prstClr val="white"/>
                </a:solidFill>
                <a:cs typeface="+mn-cs"/>
              </a:rPr>
              <a:t>Højreklik på billede og placér bagerst for at få Røde Kors-logoet frem</a:t>
            </a:r>
          </a:p>
          <a:p>
            <a:pPr algn="r" eaLnBrk="1" hangingPunct="1">
              <a:defRPr/>
            </a:pPr>
            <a:endParaRPr lang="da-DK" sz="1000">
              <a:solidFill>
                <a:prstClr val="white"/>
              </a:solidFill>
              <a:cs typeface="+mn-cs"/>
            </a:endParaRPr>
          </a:p>
        </p:txBody>
      </p:sp>
      <p:pic>
        <p:nvPicPr>
          <p:cNvPr id="7" name="Picture 2" descr="D:\Transfer\RødeKors\PPT\logo\stor logo.wmf">
            <a:extLst>
              <a:ext uri="{FF2B5EF4-FFF2-40B4-BE49-F238E27FC236}">
                <a16:creationId xmlns:a16="http://schemas.microsoft.com/office/drawing/2014/main" id="{5630E6AF-1C07-40EB-835F-739278D0546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95750" y="2732088"/>
            <a:ext cx="9525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icture Placeholder 10"/>
          <p:cNvSpPr>
            <a:spLocks noGrp="1"/>
          </p:cNvSpPr>
          <p:nvPr>
            <p:ph type="pic" sz="quarter" idx="13"/>
          </p:nvPr>
        </p:nvSpPr>
        <p:spPr>
          <a:xfrm>
            <a:off x="-3600" y="-3600"/>
            <a:ext cx="9151200" cy="6429600"/>
          </a:xfrm>
          <a:blipFill>
            <a:blip r:embed="rId4" cstate="screen"/>
            <a:stretch>
              <a:fillRect/>
            </a:stretch>
          </a:blipFill>
        </p:spPr>
        <p:txBody>
          <a:bodyPr rtlCol="0">
            <a:normAutofit/>
          </a:bodyPr>
          <a:lstStyle/>
          <a:p>
            <a:pPr lvl="0"/>
            <a:r>
              <a:rPr lang="en-US" noProof="0"/>
              <a:t>Click icon to add picture</a:t>
            </a:r>
            <a:endParaRPr lang="da-DK" noProof="0"/>
          </a:p>
        </p:txBody>
      </p:sp>
      <p:sp>
        <p:nvSpPr>
          <p:cNvPr id="2" name="Title 1"/>
          <p:cNvSpPr>
            <a:spLocks noGrp="1"/>
          </p:cNvSpPr>
          <p:nvPr>
            <p:ph type="ctrTitle"/>
          </p:nvPr>
        </p:nvSpPr>
        <p:spPr>
          <a:xfrm>
            <a:off x="719138" y="501242"/>
            <a:ext cx="7705725" cy="1306921"/>
          </a:xfrm>
        </p:spPr>
        <p:txBody>
          <a:bodyPr>
            <a:noAutofit/>
          </a:bodyPr>
          <a:lstStyle>
            <a:lvl1pPr>
              <a:lnSpc>
                <a:spcPct val="80000"/>
              </a:lnSpc>
              <a:defRPr sz="4000" cap="all" baseline="0">
                <a:solidFill>
                  <a:schemeClr val="bg1"/>
                </a:solidFill>
              </a:defRPr>
            </a:lvl1pPr>
          </a:lstStyle>
          <a:p>
            <a:r>
              <a:rPr lang="en-US" noProof="0"/>
              <a:t>Click to edit Master title style</a:t>
            </a:r>
            <a:endParaRPr lang="da-DK" noProof="0"/>
          </a:p>
        </p:txBody>
      </p:sp>
      <p:sp>
        <p:nvSpPr>
          <p:cNvPr id="3" name="Subtitle 2"/>
          <p:cNvSpPr>
            <a:spLocks noGrp="1"/>
          </p:cNvSpPr>
          <p:nvPr>
            <p:ph type="subTitle" idx="1"/>
          </p:nvPr>
        </p:nvSpPr>
        <p:spPr>
          <a:xfrm>
            <a:off x="5796136" y="4473116"/>
            <a:ext cx="2628726" cy="1440000"/>
          </a:xfrm>
        </p:spPr>
        <p:txBody>
          <a:bodyPr anchor="b"/>
          <a:lstStyle>
            <a:lvl1pPr marL="0" indent="0" algn="r">
              <a:lnSpc>
                <a:spcPct val="100000"/>
              </a:lnSpc>
              <a:spcBef>
                <a:spcPts val="0"/>
              </a:spcBef>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da-DK" noProof="0"/>
          </a:p>
        </p:txBody>
      </p:sp>
      <p:sp>
        <p:nvSpPr>
          <p:cNvPr id="8" name="Date Placeholder 3">
            <a:extLst>
              <a:ext uri="{FF2B5EF4-FFF2-40B4-BE49-F238E27FC236}">
                <a16:creationId xmlns:a16="http://schemas.microsoft.com/office/drawing/2014/main" id="{814458B8-1BD9-4C2D-BC46-7DE8CC5E6BAD}"/>
              </a:ext>
            </a:extLst>
          </p:cNvPr>
          <p:cNvSpPr>
            <a:spLocks noGrp="1"/>
          </p:cNvSpPr>
          <p:nvPr>
            <p:ph type="dt" sz="half" idx="14"/>
          </p:nvPr>
        </p:nvSpPr>
        <p:spPr/>
        <p:txBody>
          <a:bodyPr/>
          <a:lstStyle>
            <a:lvl1pPr>
              <a:defRPr/>
            </a:lvl1pPr>
          </a:lstStyle>
          <a:p>
            <a:pPr>
              <a:defRPr/>
            </a:pPr>
            <a:fld id="{98F8E497-6C68-4EDE-B094-A31ADFA5303D}" type="datetime1">
              <a:rPr lang="da-DK" smtClean="0"/>
              <a:t>26-11-2020</a:t>
            </a:fld>
            <a:endParaRPr lang="da-DK"/>
          </a:p>
        </p:txBody>
      </p:sp>
      <p:sp>
        <p:nvSpPr>
          <p:cNvPr id="9" name="Footer Placeholder 4">
            <a:extLst>
              <a:ext uri="{FF2B5EF4-FFF2-40B4-BE49-F238E27FC236}">
                <a16:creationId xmlns:a16="http://schemas.microsoft.com/office/drawing/2014/main" id="{5F3C3817-E84F-47CB-B964-426E5C878CE3}"/>
              </a:ext>
            </a:extLst>
          </p:cNvPr>
          <p:cNvSpPr>
            <a:spLocks noGrp="1"/>
          </p:cNvSpPr>
          <p:nvPr>
            <p:ph type="ftr" sz="quarter" idx="15"/>
          </p:nvPr>
        </p:nvSpPr>
        <p:spPr/>
        <p:txBody>
          <a:bodyPr/>
          <a:lstStyle>
            <a:lvl1pPr>
              <a:defRPr/>
            </a:lvl1pPr>
          </a:lstStyle>
          <a:p>
            <a:pPr>
              <a:defRPr/>
            </a:pPr>
            <a:r>
              <a:rPr lang="da-DK"/>
              <a:t>Røde Kors / 2020</a:t>
            </a:r>
          </a:p>
        </p:txBody>
      </p:sp>
      <p:sp>
        <p:nvSpPr>
          <p:cNvPr id="10" name="Slide Number Placeholder 5">
            <a:extLst>
              <a:ext uri="{FF2B5EF4-FFF2-40B4-BE49-F238E27FC236}">
                <a16:creationId xmlns:a16="http://schemas.microsoft.com/office/drawing/2014/main" id="{B5EBF6E7-8481-43CB-88D1-0F39276193ED}"/>
              </a:ext>
            </a:extLst>
          </p:cNvPr>
          <p:cNvSpPr>
            <a:spLocks noGrp="1"/>
          </p:cNvSpPr>
          <p:nvPr>
            <p:ph type="sldNum" sz="quarter" idx="16"/>
          </p:nvPr>
        </p:nvSpPr>
        <p:spPr/>
        <p:txBody>
          <a:bodyPr/>
          <a:lstStyle>
            <a:lvl1pPr>
              <a:defRPr>
                <a:solidFill>
                  <a:srgbClr val="FFFFFF"/>
                </a:solidFill>
              </a:defRPr>
            </a:lvl1pPr>
          </a:lstStyle>
          <a:p>
            <a:fld id="{E002E0F5-2EB8-4E12-887B-0A27D8DEBB9B}" type="slidenum">
              <a:rPr lang="da-DK" altLang="da-DK"/>
              <a:pPr/>
              <a:t>‹nr.›</a:t>
            </a:fld>
            <a:endParaRPr lang="da-DK" altLang="da-DK"/>
          </a:p>
        </p:txBody>
      </p:sp>
    </p:spTree>
    <p:extLst>
      <p:ext uri="{BB962C8B-B14F-4D97-AF65-F5344CB8AC3E}">
        <p14:creationId xmlns:p14="http://schemas.microsoft.com/office/powerpoint/2010/main" val="1527859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EB35C4-8A49-4A19-A980-EF2B8A70AAAF}"/>
              </a:ext>
            </a:extLst>
          </p:cNvPr>
          <p:cNvSpPr/>
          <p:nvPr userDrawn="1"/>
        </p:nvSpPr>
        <p:spPr>
          <a:xfrm>
            <a:off x="-3175" y="-3175"/>
            <a:ext cx="9150350" cy="6427788"/>
          </a:xfrm>
          <a:prstGeom prst="rect">
            <a:avLst/>
          </a:prstGeom>
          <a:solidFill>
            <a:srgbClr val="FAE3E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a:solidFill>
                <a:prstClr val="white"/>
              </a:solidFill>
            </a:endParaRPr>
          </a:p>
        </p:txBody>
      </p:sp>
      <p:pic>
        <p:nvPicPr>
          <p:cNvPr id="5" name="Picture 2">
            <a:extLst>
              <a:ext uri="{FF2B5EF4-FFF2-40B4-BE49-F238E27FC236}">
                <a16:creationId xmlns:a16="http://schemas.microsoft.com/office/drawing/2014/main" id="{1ED0880A-1840-4C17-A88F-216EE9D8035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24075" y="0"/>
            <a:ext cx="201136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3E78573-020C-4464-92D7-9EADB7ADF4CE}"/>
              </a:ext>
            </a:extLst>
          </p:cNvPr>
          <p:cNvSpPr txBox="1">
            <a:spLocks noChangeArrowheads="1"/>
          </p:cNvSpPr>
          <p:nvPr userDrawn="1"/>
        </p:nvSpPr>
        <p:spPr bwMode="auto">
          <a:xfrm>
            <a:off x="-1512888" y="2859088"/>
            <a:ext cx="1331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eaLnBrk="1" hangingPunct="1">
              <a:defRPr/>
            </a:pPr>
            <a:r>
              <a:rPr lang="da-DK" sz="1000">
                <a:solidFill>
                  <a:prstClr val="white"/>
                </a:solidFill>
                <a:cs typeface="+mn-cs"/>
              </a:rPr>
              <a:t>Animation på teksten</a:t>
            </a:r>
          </a:p>
        </p:txBody>
      </p:sp>
      <p:pic>
        <p:nvPicPr>
          <p:cNvPr id="7" name="Picture 2" descr="D:\Transfer\RødeKors\PPT\logo\lille logo.wmf">
            <a:extLst>
              <a:ext uri="{FF2B5EF4-FFF2-40B4-BE49-F238E27FC236}">
                <a16:creationId xmlns:a16="http://schemas.microsoft.com/office/drawing/2014/main" id="{414F5D01-6E28-45DA-823F-0999E815719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75" y="274638"/>
            <a:ext cx="3492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noProof="0"/>
              <a:t>Click to edit Master title style</a:t>
            </a:r>
            <a:endParaRPr lang="da-DK" noProof="0"/>
          </a:p>
        </p:txBody>
      </p:sp>
      <p:sp>
        <p:nvSpPr>
          <p:cNvPr id="9" name="Text Placeholder 8"/>
          <p:cNvSpPr>
            <a:spLocks noGrp="1"/>
          </p:cNvSpPr>
          <p:nvPr>
            <p:ph type="body" sz="quarter" idx="13"/>
          </p:nvPr>
        </p:nvSpPr>
        <p:spPr>
          <a:xfrm>
            <a:off x="719138" y="1798310"/>
            <a:ext cx="7705725" cy="4402998"/>
          </a:xfrm>
        </p:spPr>
        <p:txBody>
          <a:bodyPr/>
          <a:lstStyle>
            <a:lvl1pPr algn="ctr">
              <a:lnSpc>
                <a:spcPct val="120000"/>
              </a:lnSpc>
              <a:defRPr sz="2900" b="0"/>
            </a:lvl1pPr>
            <a:lvl2pPr marL="0" indent="0" algn="ctr">
              <a:buFontTx/>
              <a:buNone/>
              <a:defRPr sz="2200"/>
            </a:lvl2pPr>
            <a:lvl3pPr marL="0" indent="0" algn="ctr">
              <a:buFontTx/>
              <a:buNone/>
              <a:defRPr/>
            </a:lvl3pPr>
            <a:lvl4pPr marL="0" indent="0" algn="ctr">
              <a:buFontTx/>
              <a:buNone/>
              <a:defRPr/>
            </a:lvl4pPr>
            <a:lvl5pPr marL="0" indent="0" algn="ctr">
              <a:buFontTx/>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a:p>
        </p:txBody>
      </p:sp>
      <p:sp>
        <p:nvSpPr>
          <p:cNvPr id="8" name="Date Placeholder 2">
            <a:extLst>
              <a:ext uri="{FF2B5EF4-FFF2-40B4-BE49-F238E27FC236}">
                <a16:creationId xmlns:a16="http://schemas.microsoft.com/office/drawing/2014/main" id="{5A3A39F2-460A-4A52-85D6-11510A8E0C1D}"/>
              </a:ext>
            </a:extLst>
          </p:cNvPr>
          <p:cNvSpPr>
            <a:spLocks noGrp="1"/>
          </p:cNvSpPr>
          <p:nvPr>
            <p:ph type="dt" sz="half" idx="14"/>
          </p:nvPr>
        </p:nvSpPr>
        <p:spPr/>
        <p:txBody>
          <a:bodyPr/>
          <a:lstStyle>
            <a:lvl1pPr>
              <a:defRPr/>
            </a:lvl1pPr>
          </a:lstStyle>
          <a:p>
            <a:pPr>
              <a:defRPr/>
            </a:pPr>
            <a:fld id="{6B81D309-A14F-442A-948B-BAEA57BD9DFB}" type="datetime1">
              <a:rPr lang="da-DK" smtClean="0"/>
              <a:t>26-11-2020</a:t>
            </a:fld>
            <a:endParaRPr lang="da-DK"/>
          </a:p>
        </p:txBody>
      </p:sp>
      <p:sp>
        <p:nvSpPr>
          <p:cNvPr id="10" name="Footer Placeholder 3">
            <a:extLst>
              <a:ext uri="{FF2B5EF4-FFF2-40B4-BE49-F238E27FC236}">
                <a16:creationId xmlns:a16="http://schemas.microsoft.com/office/drawing/2014/main" id="{66C3141C-8FAC-4E01-9280-A08CC197804C}"/>
              </a:ext>
            </a:extLst>
          </p:cNvPr>
          <p:cNvSpPr>
            <a:spLocks noGrp="1"/>
          </p:cNvSpPr>
          <p:nvPr>
            <p:ph type="ftr" sz="quarter" idx="15"/>
          </p:nvPr>
        </p:nvSpPr>
        <p:spPr/>
        <p:txBody>
          <a:bodyPr/>
          <a:lstStyle>
            <a:lvl1pPr>
              <a:defRPr/>
            </a:lvl1pPr>
          </a:lstStyle>
          <a:p>
            <a:pPr>
              <a:defRPr/>
            </a:pPr>
            <a:r>
              <a:rPr lang="da-DK"/>
              <a:t>Røde Kors / 2020</a:t>
            </a:r>
          </a:p>
        </p:txBody>
      </p:sp>
      <p:sp>
        <p:nvSpPr>
          <p:cNvPr id="11" name="Slide Number Placeholder 4">
            <a:extLst>
              <a:ext uri="{FF2B5EF4-FFF2-40B4-BE49-F238E27FC236}">
                <a16:creationId xmlns:a16="http://schemas.microsoft.com/office/drawing/2014/main" id="{90F445C8-9E1A-47A8-AD1E-78BE68BCD55A}"/>
              </a:ext>
            </a:extLst>
          </p:cNvPr>
          <p:cNvSpPr>
            <a:spLocks noGrp="1"/>
          </p:cNvSpPr>
          <p:nvPr>
            <p:ph type="sldNum" sz="quarter" idx="16"/>
          </p:nvPr>
        </p:nvSpPr>
        <p:spPr/>
        <p:txBody>
          <a:bodyPr/>
          <a:lstStyle>
            <a:lvl1pPr>
              <a:defRPr/>
            </a:lvl1pPr>
          </a:lstStyle>
          <a:p>
            <a:fld id="{FB86D5D6-DA39-4C43-92A1-753C03B8066F}" type="slidenum">
              <a:rPr lang="da-DK" altLang="da-DK"/>
              <a:pPr/>
              <a:t>‹nr.›</a:t>
            </a:fld>
            <a:endParaRPr lang="da-DK" altLang="da-DK"/>
          </a:p>
        </p:txBody>
      </p:sp>
    </p:spTree>
    <p:extLst>
      <p:ext uri="{BB962C8B-B14F-4D97-AF65-F5344CB8AC3E}">
        <p14:creationId xmlns:p14="http://schemas.microsoft.com/office/powerpoint/2010/main" val="1157132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D:\Transfer\RødeKors\PPT\logo\lille logo.wmf">
            <a:extLst>
              <a:ext uri="{FF2B5EF4-FFF2-40B4-BE49-F238E27FC236}">
                <a16:creationId xmlns:a16="http://schemas.microsoft.com/office/drawing/2014/main" id="{8FFEAE4C-A9DC-428C-B2FF-9401F56B1E0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75" y="274638"/>
            <a:ext cx="3492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48664D36-F5C2-49A1-9A79-51D605CFA2F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24075" y="0"/>
            <a:ext cx="201136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2C39B92-2900-4F0A-A13D-BE8B157A2A8B}"/>
              </a:ext>
            </a:extLst>
          </p:cNvPr>
          <p:cNvSpPr txBox="1">
            <a:spLocks noChangeArrowheads="1"/>
          </p:cNvSpPr>
          <p:nvPr userDrawn="1"/>
        </p:nvSpPr>
        <p:spPr bwMode="auto">
          <a:xfrm>
            <a:off x="-2089150" y="1592263"/>
            <a:ext cx="1973262"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eaLnBrk="1" hangingPunct="1">
              <a:defRPr/>
            </a:pPr>
            <a:r>
              <a:rPr lang="da-DK" sz="1000">
                <a:solidFill>
                  <a:prstClr val="white"/>
                </a:solidFill>
                <a:cs typeface="+mn-cs"/>
              </a:rPr>
              <a:t>Overskrift maks 2 linjer</a:t>
            </a: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r>
              <a:rPr lang="da-DK" sz="1000" b="1">
                <a:solidFill>
                  <a:prstClr val="white"/>
                </a:solidFill>
                <a:cs typeface="+mn-cs"/>
              </a:rPr>
              <a:t>Farve underoverskrift</a:t>
            </a:r>
          </a:p>
          <a:p>
            <a:pPr algn="r" eaLnBrk="1" hangingPunct="1">
              <a:defRPr/>
            </a:pPr>
            <a:r>
              <a:rPr lang="da-DK" sz="1000">
                <a:solidFill>
                  <a:prstClr val="white"/>
                </a:solidFill>
                <a:cs typeface="+mn-cs"/>
              </a:rPr>
              <a:t>Vælg rød fra farveskema Grey</a:t>
            </a: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r>
              <a:rPr lang="da-DK" sz="1000">
                <a:solidFill>
                  <a:prstClr val="white"/>
                </a:solidFill>
                <a:cs typeface="+mn-cs"/>
              </a:rPr>
              <a:t>Fra farveskema Red</a:t>
            </a: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r>
              <a:rPr lang="da-DK" sz="1000">
                <a:solidFill>
                  <a:prstClr val="white"/>
                </a:solidFill>
                <a:cs typeface="+mn-cs"/>
              </a:rPr>
              <a:t>Sidste linje tekst</a:t>
            </a:r>
          </a:p>
        </p:txBody>
      </p:sp>
      <p:cxnSp>
        <p:nvCxnSpPr>
          <p:cNvPr id="8" name="Straight Connector 7">
            <a:extLst>
              <a:ext uri="{FF2B5EF4-FFF2-40B4-BE49-F238E27FC236}">
                <a16:creationId xmlns:a16="http://schemas.microsoft.com/office/drawing/2014/main" id="{DDBE483E-898B-475B-BE0B-9DDC1BB08276}"/>
              </a:ext>
            </a:extLst>
          </p:cNvPr>
          <p:cNvCxnSpPr/>
          <p:nvPr userDrawn="1"/>
        </p:nvCxnSpPr>
        <p:spPr>
          <a:xfrm rot="10800000">
            <a:off x="-2016125" y="6194425"/>
            <a:ext cx="19431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10">
            <a:extLst>
              <a:ext uri="{FF2B5EF4-FFF2-40B4-BE49-F238E27FC236}">
                <a16:creationId xmlns:a16="http://schemas.microsoft.com/office/drawing/2014/main" id="{DF71A23A-4932-4999-B81C-FAD56A0BCA9C}"/>
              </a:ext>
            </a:extLst>
          </p:cNvPr>
          <p:cNvGrpSpPr>
            <a:grpSpLocks/>
          </p:cNvGrpSpPr>
          <p:nvPr userDrawn="1"/>
        </p:nvGrpSpPr>
        <p:grpSpPr bwMode="auto">
          <a:xfrm>
            <a:off x="-1765300" y="2420938"/>
            <a:ext cx="1657350" cy="1260475"/>
            <a:chOff x="-1764704" y="2276872"/>
            <a:chExt cx="1657350" cy="1260140"/>
          </a:xfrm>
        </p:grpSpPr>
        <p:pic>
          <p:nvPicPr>
            <p:cNvPr id="10" name="Picture 3">
              <a:extLst>
                <a:ext uri="{FF2B5EF4-FFF2-40B4-BE49-F238E27FC236}">
                  <a16:creationId xmlns:a16="http://schemas.microsoft.com/office/drawing/2014/main" id="{E096EA8D-9482-4C10-A053-C2E2FDA9F30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64704" y="2276872"/>
              <a:ext cx="1657350" cy="126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780B76F7-F3AB-473F-A3F5-2EFD26D45A9A}"/>
                </a:ext>
              </a:extLst>
            </p:cNvPr>
            <p:cNvSpPr/>
            <p:nvPr userDrawn="1"/>
          </p:nvSpPr>
          <p:spPr>
            <a:xfrm>
              <a:off x="-1291629" y="2641900"/>
              <a:ext cx="215900" cy="21584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a:solidFill>
                  <a:prstClr val="white"/>
                </a:solidFill>
              </a:endParaRPr>
            </a:p>
          </p:txBody>
        </p:sp>
      </p:grpSp>
      <p:grpSp>
        <p:nvGrpSpPr>
          <p:cNvPr id="12" name="Group 13">
            <a:extLst>
              <a:ext uri="{FF2B5EF4-FFF2-40B4-BE49-F238E27FC236}">
                <a16:creationId xmlns:a16="http://schemas.microsoft.com/office/drawing/2014/main" id="{10828AC6-34C6-43F6-9ED4-130AD485E48C}"/>
              </a:ext>
            </a:extLst>
          </p:cNvPr>
          <p:cNvGrpSpPr>
            <a:grpSpLocks/>
          </p:cNvGrpSpPr>
          <p:nvPr userDrawn="1"/>
        </p:nvGrpSpPr>
        <p:grpSpPr bwMode="auto">
          <a:xfrm>
            <a:off x="-1762125" y="3933825"/>
            <a:ext cx="1657350" cy="1258888"/>
            <a:chOff x="-1762608" y="3789040"/>
            <a:chExt cx="1657350" cy="1260140"/>
          </a:xfrm>
        </p:grpSpPr>
        <p:pic>
          <p:nvPicPr>
            <p:cNvPr id="13" name="Picture 4">
              <a:extLst>
                <a:ext uri="{FF2B5EF4-FFF2-40B4-BE49-F238E27FC236}">
                  <a16:creationId xmlns:a16="http://schemas.microsoft.com/office/drawing/2014/main" id="{30B6405F-76D5-48E0-8297-CEA0EF4BDBA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62608" y="3789040"/>
              <a:ext cx="1657350" cy="126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a:extLst>
                <a:ext uri="{FF2B5EF4-FFF2-40B4-BE49-F238E27FC236}">
                  <a16:creationId xmlns:a16="http://schemas.microsoft.com/office/drawing/2014/main" id="{683140E0-9469-4C8F-8418-0BDD7C2C66B3}"/>
                </a:ext>
              </a:extLst>
            </p:cNvPr>
            <p:cNvSpPr/>
            <p:nvPr userDrawn="1"/>
          </p:nvSpPr>
          <p:spPr>
            <a:xfrm>
              <a:off x="-1292708" y="4157706"/>
              <a:ext cx="215900" cy="21611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a:solidFill>
                  <a:prstClr val="white"/>
                </a:solidFill>
              </a:endParaRPr>
            </a:p>
          </p:txBody>
        </p:sp>
      </p:grpSp>
      <p:sp>
        <p:nvSpPr>
          <p:cNvPr id="2" name="Title 1"/>
          <p:cNvSpPr>
            <a:spLocks noGrp="1"/>
          </p:cNvSpPr>
          <p:nvPr>
            <p:ph type="title"/>
          </p:nvPr>
        </p:nvSpPr>
        <p:spPr/>
        <p:txBody>
          <a:bodyPr/>
          <a:lstStyle/>
          <a:p>
            <a:r>
              <a:rPr lang="en-US" noProof="0"/>
              <a:t>Click to edit Master title style</a:t>
            </a:r>
            <a:endParaRPr lang="da-DK" noProof="0"/>
          </a:p>
        </p:txBody>
      </p:sp>
      <p:sp>
        <p:nvSpPr>
          <p:cNvPr id="3" name="Content Placeholder 2"/>
          <p:cNvSpPr>
            <a:spLocks noGrp="1"/>
          </p:cNvSpPr>
          <p:nvPr>
            <p:ph sz="half" idx="1"/>
          </p:nvPr>
        </p:nvSpPr>
        <p:spPr>
          <a:xfrm>
            <a:off x="719138" y="1862137"/>
            <a:ext cx="3592800" cy="4338000"/>
          </a:xfrm>
        </p:spPr>
        <p:txBody>
          <a:bodyPr/>
          <a:lstStyle>
            <a:lvl1pPr>
              <a:defRPr sz="1800"/>
            </a:lvl1pPr>
            <a:lvl2pPr>
              <a:spcBef>
                <a:spcPts val="600"/>
              </a:spcBef>
              <a:defRPr sz="18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a:p>
        </p:txBody>
      </p:sp>
      <p:sp>
        <p:nvSpPr>
          <p:cNvPr id="4" name="Content Placeholder 3"/>
          <p:cNvSpPr>
            <a:spLocks noGrp="1"/>
          </p:cNvSpPr>
          <p:nvPr>
            <p:ph sz="half" idx="2"/>
          </p:nvPr>
        </p:nvSpPr>
        <p:spPr>
          <a:xfrm>
            <a:off x="4845544" y="1862137"/>
            <a:ext cx="3592800" cy="4338000"/>
          </a:xfrm>
        </p:spPr>
        <p:txBody>
          <a:bodyPr/>
          <a:lstStyle>
            <a:lvl1pPr>
              <a:defRPr sz="1800"/>
            </a:lvl1pPr>
            <a:lvl2pPr>
              <a:spcBef>
                <a:spcPts val="600"/>
              </a:spcBef>
              <a:defRPr sz="18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a:p>
        </p:txBody>
      </p:sp>
      <p:sp>
        <p:nvSpPr>
          <p:cNvPr id="15" name="Date Placeholder 4">
            <a:extLst>
              <a:ext uri="{FF2B5EF4-FFF2-40B4-BE49-F238E27FC236}">
                <a16:creationId xmlns:a16="http://schemas.microsoft.com/office/drawing/2014/main" id="{A865EEAA-ACEF-42BD-8223-5A43CD974B44}"/>
              </a:ext>
            </a:extLst>
          </p:cNvPr>
          <p:cNvSpPr>
            <a:spLocks noGrp="1"/>
          </p:cNvSpPr>
          <p:nvPr>
            <p:ph type="dt" sz="half" idx="10"/>
          </p:nvPr>
        </p:nvSpPr>
        <p:spPr/>
        <p:txBody>
          <a:bodyPr/>
          <a:lstStyle>
            <a:lvl1pPr>
              <a:defRPr/>
            </a:lvl1pPr>
          </a:lstStyle>
          <a:p>
            <a:pPr>
              <a:defRPr/>
            </a:pPr>
            <a:fld id="{9C56828F-BC9A-4B69-867D-9BA3B68E1744}" type="datetime1">
              <a:rPr lang="da-DK" smtClean="0"/>
              <a:t>26-11-2020</a:t>
            </a:fld>
            <a:endParaRPr lang="da-DK"/>
          </a:p>
        </p:txBody>
      </p:sp>
      <p:sp>
        <p:nvSpPr>
          <p:cNvPr id="16" name="Footer Placeholder 5">
            <a:extLst>
              <a:ext uri="{FF2B5EF4-FFF2-40B4-BE49-F238E27FC236}">
                <a16:creationId xmlns:a16="http://schemas.microsoft.com/office/drawing/2014/main" id="{B807067B-9D8D-4DC4-9370-172E5AFD4872}"/>
              </a:ext>
            </a:extLst>
          </p:cNvPr>
          <p:cNvSpPr>
            <a:spLocks noGrp="1"/>
          </p:cNvSpPr>
          <p:nvPr>
            <p:ph type="ftr" sz="quarter" idx="11"/>
          </p:nvPr>
        </p:nvSpPr>
        <p:spPr/>
        <p:txBody>
          <a:bodyPr/>
          <a:lstStyle>
            <a:lvl1pPr>
              <a:defRPr/>
            </a:lvl1pPr>
          </a:lstStyle>
          <a:p>
            <a:pPr>
              <a:defRPr/>
            </a:pPr>
            <a:r>
              <a:rPr lang="da-DK"/>
              <a:t>Røde Kors / 2020</a:t>
            </a:r>
          </a:p>
        </p:txBody>
      </p:sp>
      <p:sp>
        <p:nvSpPr>
          <p:cNvPr id="17" name="Slide Number Placeholder 6">
            <a:extLst>
              <a:ext uri="{FF2B5EF4-FFF2-40B4-BE49-F238E27FC236}">
                <a16:creationId xmlns:a16="http://schemas.microsoft.com/office/drawing/2014/main" id="{D68F663E-19AE-40E1-9EFF-A78458044B12}"/>
              </a:ext>
            </a:extLst>
          </p:cNvPr>
          <p:cNvSpPr>
            <a:spLocks noGrp="1"/>
          </p:cNvSpPr>
          <p:nvPr>
            <p:ph type="sldNum" sz="quarter" idx="12"/>
          </p:nvPr>
        </p:nvSpPr>
        <p:spPr/>
        <p:txBody>
          <a:bodyPr/>
          <a:lstStyle>
            <a:lvl1pPr>
              <a:defRPr/>
            </a:lvl1pPr>
          </a:lstStyle>
          <a:p>
            <a:fld id="{3374AD50-59A2-440F-ACE9-92FDD170B256}" type="slidenum">
              <a:rPr lang="da-DK" altLang="da-DK"/>
              <a:pPr/>
              <a:t>‹nr.›</a:t>
            </a:fld>
            <a:endParaRPr lang="da-DK" altLang="da-DK"/>
          </a:p>
        </p:txBody>
      </p:sp>
    </p:spTree>
    <p:extLst>
      <p:ext uri="{BB962C8B-B14F-4D97-AF65-F5344CB8AC3E}">
        <p14:creationId xmlns:p14="http://schemas.microsoft.com/office/powerpoint/2010/main" val="286579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5" name="Picture 2" descr="D:\Transfer\RødeKors\PPT\logo\lille logo.wmf">
            <a:extLst>
              <a:ext uri="{FF2B5EF4-FFF2-40B4-BE49-F238E27FC236}">
                <a16:creationId xmlns:a16="http://schemas.microsoft.com/office/drawing/2014/main" id="{E35E817D-3DB6-4100-A9EA-EC921556ED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75" y="274638"/>
            <a:ext cx="3492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3233D846-D42B-4E0D-806F-811DDBA065F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24075" y="0"/>
            <a:ext cx="201771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19139" y="860342"/>
            <a:ext cx="3852862" cy="876470"/>
          </a:xfrm>
        </p:spPr>
        <p:txBody>
          <a:bodyPr/>
          <a:lstStyle>
            <a:lvl1pPr algn="ctr">
              <a:defRPr/>
            </a:lvl1pPr>
          </a:lstStyle>
          <a:p>
            <a:r>
              <a:rPr lang="en-US" noProof="0"/>
              <a:t>Click to edit Master title style</a:t>
            </a:r>
            <a:endParaRPr lang="da-DK" noProof="0"/>
          </a:p>
        </p:txBody>
      </p:sp>
      <p:sp>
        <p:nvSpPr>
          <p:cNvPr id="3" name="Content Placeholder 2"/>
          <p:cNvSpPr>
            <a:spLocks noGrp="1"/>
          </p:cNvSpPr>
          <p:nvPr>
            <p:ph sz="half" idx="1"/>
          </p:nvPr>
        </p:nvSpPr>
        <p:spPr>
          <a:xfrm>
            <a:off x="719138" y="1862137"/>
            <a:ext cx="3852862" cy="4338000"/>
          </a:xfrm>
        </p:spPr>
        <p:txBody>
          <a:bodyPr/>
          <a:lstStyle>
            <a:lvl1pPr>
              <a:spcBef>
                <a:spcPts val="2400"/>
              </a:spcBef>
              <a:defRPr sz="1800" b="0"/>
            </a:lvl1pPr>
            <a:lvl2pPr>
              <a:spcBef>
                <a:spcPts val="2400"/>
              </a:spcBef>
              <a:defRPr sz="18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a:p>
        </p:txBody>
      </p:sp>
      <p:sp>
        <p:nvSpPr>
          <p:cNvPr id="10" name="Picture Placeholder 9"/>
          <p:cNvSpPr>
            <a:spLocks noGrp="1"/>
          </p:cNvSpPr>
          <p:nvPr>
            <p:ph type="pic" sz="quarter" idx="13"/>
          </p:nvPr>
        </p:nvSpPr>
        <p:spPr>
          <a:xfrm>
            <a:off x="4932000" y="-1"/>
            <a:ext cx="4215600" cy="6424613"/>
          </a:xfrm>
          <a:solidFill>
            <a:srgbClr val="BEBABB"/>
          </a:solidFill>
        </p:spPr>
        <p:txBody>
          <a:bodyPr rtlCol="0">
            <a:normAutofit/>
          </a:bodyPr>
          <a:lstStyle/>
          <a:p>
            <a:pPr lvl="0"/>
            <a:r>
              <a:rPr lang="en-US" noProof="0"/>
              <a:t>Click icon to add picture</a:t>
            </a:r>
            <a:endParaRPr lang="da-DK" noProof="0"/>
          </a:p>
        </p:txBody>
      </p:sp>
      <p:sp>
        <p:nvSpPr>
          <p:cNvPr id="7" name="Date Placeholder 4">
            <a:extLst>
              <a:ext uri="{FF2B5EF4-FFF2-40B4-BE49-F238E27FC236}">
                <a16:creationId xmlns:a16="http://schemas.microsoft.com/office/drawing/2014/main" id="{5BC96E31-0B78-43AD-8FEC-702FC582C5C6}"/>
              </a:ext>
            </a:extLst>
          </p:cNvPr>
          <p:cNvSpPr>
            <a:spLocks noGrp="1"/>
          </p:cNvSpPr>
          <p:nvPr>
            <p:ph type="dt" sz="half" idx="14"/>
          </p:nvPr>
        </p:nvSpPr>
        <p:spPr/>
        <p:txBody>
          <a:bodyPr/>
          <a:lstStyle>
            <a:lvl1pPr>
              <a:defRPr/>
            </a:lvl1pPr>
          </a:lstStyle>
          <a:p>
            <a:pPr>
              <a:defRPr/>
            </a:pPr>
            <a:fld id="{FBF20D2B-0CED-484E-8484-7839E7E4E34F}" type="datetime1">
              <a:rPr lang="da-DK" smtClean="0"/>
              <a:t>26-11-2020</a:t>
            </a:fld>
            <a:endParaRPr lang="da-DK"/>
          </a:p>
        </p:txBody>
      </p:sp>
      <p:sp>
        <p:nvSpPr>
          <p:cNvPr id="8" name="Footer Placeholder 5">
            <a:extLst>
              <a:ext uri="{FF2B5EF4-FFF2-40B4-BE49-F238E27FC236}">
                <a16:creationId xmlns:a16="http://schemas.microsoft.com/office/drawing/2014/main" id="{5374E28F-A166-44BC-ACC3-7785B3E3C69A}"/>
              </a:ext>
            </a:extLst>
          </p:cNvPr>
          <p:cNvSpPr>
            <a:spLocks noGrp="1"/>
          </p:cNvSpPr>
          <p:nvPr>
            <p:ph type="ftr" sz="quarter" idx="15"/>
          </p:nvPr>
        </p:nvSpPr>
        <p:spPr/>
        <p:txBody>
          <a:bodyPr/>
          <a:lstStyle>
            <a:lvl1pPr>
              <a:defRPr/>
            </a:lvl1pPr>
          </a:lstStyle>
          <a:p>
            <a:pPr>
              <a:defRPr/>
            </a:pPr>
            <a:r>
              <a:rPr lang="da-DK"/>
              <a:t>Røde Kors / 2020</a:t>
            </a:r>
          </a:p>
        </p:txBody>
      </p:sp>
      <p:sp>
        <p:nvSpPr>
          <p:cNvPr id="9" name="Slide Number Placeholder 6">
            <a:extLst>
              <a:ext uri="{FF2B5EF4-FFF2-40B4-BE49-F238E27FC236}">
                <a16:creationId xmlns:a16="http://schemas.microsoft.com/office/drawing/2014/main" id="{581B813D-086C-4669-9982-A8E18FF3FF14}"/>
              </a:ext>
            </a:extLst>
          </p:cNvPr>
          <p:cNvSpPr>
            <a:spLocks noGrp="1"/>
          </p:cNvSpPr>
          <p:nvPr>
            <p:ph type="sldNum" sz="quarter" idx="16"/>
          </p:nvPr>
        </p:nvSpPr>
        <p:spPr/>
        <p:txBody>
          <a:bodyPr/>
          <a:lstStyle>
            <a:lvl1pPr>
              <a:defRPr/>
            </a:lvl1pPr>
          </a:lstStyle>
          <a:p>
            <a:fld id="{25890F0C-89A0-49AF-94DA-C1C5371D9321}" type="slidenum">
              <a:rPr lang="da-DK" altLang="da-DK"/>
              <a:pPr/>
              <a:t>‹nr.›</a:t>
            </a:fld>
            <a:endParaRPr lang="da-DK" altLang="da-DK"/>
          </a:p>
        </p:txBody>
      </p:sp>
    </p:spTree>
    <p:extLst>
      <p:ext uri="{BB962C8B-B14F-4D97-AF65-F5344CB8AC3E}">
        <p14:creationId xmlns:p14="http://schemas.microsoft.com/office/powerpoint/2010/main" val="4285287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pic>
        <p:nvPicPr>
          <p:cNvPr id="5" name="Picture 2" descr="D:\Transfer\RødeKors\PPT\logo\lille logo.wmf">
            <a:extLst>
              <a:ext uri="{FF2B5EF4-FFF2-40B4-BE49-F238E27FC236}">
                <a16:creationId xmlns:a16="http://schemas.microsoft.com/office/drawing/2014/main" id="{3DD1BDC4-689E-400D-B6FD-C0567B86A4D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75" y="274638"/>
            <a:ext cx="3492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31E910DD-A77D-4DB6-9FFB-E577DDF8035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65300" y="2781300"/>
            <a:ext cx="16383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7763E83-9A58-44A7-A9BD-352A4E7AB1B5}"/>
              </a:ext>
            </a:extLst>
          </p:cNvPr>
          <p:cNvSpPr txBox="1">
            <a:spLocks noChangeArrowheads="1"/>
          </p:cNvSpPr>
          <p:nvPr userDrawn="1"/>
        </p:nvSpPr>
        <p:spPr bwMode="auto">
          <a:xfrm>
            <a:off x="-2305050" y="1665288"/>
            <a:ext cx="2190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eaLnBrk="1" hangingPunct="1">
              <a:defRPr/>
            </a:pPr>
            <a:r>
              <a:rPr lang="da-DK" sz="1000" b="1">
                <a:solidFill>
                  <a:prstClr val="white"/>
                </a:solidFill>
                <a:cs typeface="+mn-cs"/>
              </a:rPr>
              <a:t>Fremhæv søjle </a:t>
            </a:r>
          </a:p>
          <a:p>
            <a:pPr algn="r" eaLnBrk="1" hangingPunct="1">
              <a:defRPr/>
            </a:pPr>
            <a:r>
              <a:rPr lang="da-DK" sz="1000" b="1">
                <a:solidFill>
                  <a:prstClr val="white"/>
                </a:solidFill>
                <a:cs typeface="+mn-cs"/>
              </a:rPr>
              <a:t>i rødt farvetema</a:t>
            </a:r>
          </a:p>
          <a:p>
            <a:pPr algn="r" eaLnBrk="1" hangingPunct="1">
              <a:defRPr/>
            </a:pPr>
            <a:r>
              <a:rPr lang="da-DK" sz="1000">
                <a:solidFill>
                  <a:prstClr val="white"/>
                </a:solidFill>
                <a:cs typeface="+mn-cs"/>
              </a:rPr>
              <a:t>1. Dobbeltklik på søjlen, højreklik</a:t>
            </a:r>
          </a:p>
          <a:p>
            <a:pPr algn="r" eaLnBrk="1" hangingPunct="1">
              <a:defRPr/>
            </a:pPr>
            <a:r>
              <a:rPr lang="da-DK" sz="1000">
                <a:solidFill>
                  <a:prstClr val="white"/>
                </a:solidFill>
                <a:cs typeface="+mn-cs"/>
              </a:rPr>
              <a:t>2. Vælg ’Formatér datapunkt’</a:t>
            </a:r>
          </a:p>
          <a:p>
            <a:pPr algn="r" eaLnBrk="1" hangingPunct="1">
              <a:defRPr/>
            </a:pPr>
            <a:r>
              <a:rPr lang="da-DK" sz="1000">
                <a:solidFill>
                  <a:prstClr val="white"/>
                </a:solidFill>
                <a:cs typeface="+mn-cs"/>
              </a:rPr>
              <a:t>3. Vælg ’Fyld’/Hel fyldning/Farve </a:t>
            </a:r>
          </a:p>
          <a:p>
            <a:pPr algn="r" eaLnBrk="1" hangingPunct="1">
              <a:defRPr/>
            </a:pPr>
            <a:r>
              <a:rPr lang="da-DK" sz="1000">
                <a:solidFill>
                  <a:prstClr val="white"/>
                </a:solidFill>
                <a:cs typeface="+mn-cs"/>
              </a:rPr>
              <a:t>4. Vælg Grå 80/76/76 </a:t>
            </a:r>
            <a:br>
              <a:rPr lang="da-DK" sz="1000">
                <a:solidFill>
                  <a:prstClr val="white"/>
                </a:solidFill>
                <a:cs typeface="+mn-cs"/>
              </a:rPr>
            </a:br>
            <a:r>
              <a:rPr lang="da-DK" sz="1000">
                <a:solidFill>
                  <a:prstClr val="white"/>
                </a:solidFill>
                <a:cs typeface="+mn-cs"/>
              </a:rPr>
              <a:t>fra farveskemaet</a:t>
            </a:r>
          </a:p>
        </p:txBody>
      </p:sp>
      <p:sp>
        <p:nvSpPr>
          <p:cNvPr id="8" name="Oval 7">
            <a:extLst>
              <a:ext uri="{FF2B5EF4-FFF2-40B4-BE49-F238E27FC236}">
                <a16:creationId xmlns:a16="http://schemas.microsoft.com/office/drawing/2014/main" id="{656424CF-7147-4136-90EB-FBC3169D72B4}"/>
              </a:ext>
            </a:extLst>
          </p:cNvPr>
          <p:cNvSpPr/>
          <p:nvPr userDrawn="1"/>
        </p:nvSpPr>
        <p:spPr>
          <a:xfrm>
            <a:off x="-1873250" y="4292600"/>
            <a:ext cx="360362" cy="323850"/>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a:solidFill>
                <a:prstClr val="white"/>
              </a:solidFill>
            </a:endParaRPr>
          </a:p>
        </p:txBody>
      </p:sp>
      <p:pic>
        <p:nvPicPr>
          <p:cNvPr id="9" name="Picture 2">
            <a:extLst>
              <a:ext uri="{FF2B5EF4-FFF2-40B4-BE49-F238E27FC236}">
                <a16:creationId xmlns:a16="http://schemas.microsoft.com/office/drawing/2014/main" id="{7C9D8540-9F47-499E-89EA-15ED9936063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24075" y="0"/>
            <a:ext cx="201136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19138" y="860342"/>
            <a:ext cx="4032249" cy="876470"/>
          </a:xfrm>
        </p:spPr>
        <p:txBody>
          <a:bodyPr/>
          <a:lstStyle>
            <a:lvl1pPr algn="ctr">
              <a:defRPr/>
            </a:lvl1pPr>
          </a:lstStyle>
          <a:p>
            <a:r>
              <a:rPr lang="en-US" noProof="0"/>
              <a:t>Click to edit Master title style</a:t>
            </a:r>
            <a:endParaRPr lang="da-DK" noProof="0"/>
          </a:p>
        </p:txBody>
      </p:sp>
      <p:sp>
        <p:nvSpPr>
          <p:cNvPr id="3" name="Content Placeholder 2"/>
          <p:cNvSpPr>
            <a:spLocks noGrp="1"/>
          </p:cNvSpPr>
          <p:nvPr>
            <p:ph sz="half" idx="1"/>
          </p:nvPr>
        </p:nvSpPr>
        <p:spPr>
          <a:xfrm>
            <a:off x="719138" y="1862137"/>
            <a:ext cx="4032250" cy="4338638"/>
          </a:xfrm>
        </p:spPr>
        <p:txBody>
          <a:bodyPr/>
          <a:lstStyle>
            <a:lvl1pPr>
              <a:defRPr sz="1800" b="0"/>
            </a:lvl1pPr>
            <a:lvl2pPr>
              <a:defRPr sz="18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a:p>
        </p:txBody>
      </p:sp>
      <p:sp>
        <p:nvSpPr>
          <p:cNvPr id="13" name="Chart Placeholder 12"/>
          <p:cNvSpPr>
            <a:spLocks noGrp="1"/>
          </p:cNvSpPr>
          <p:nvPr>
            <p:ph type="chart" sz="quarter" idx="13"/>
          </p:nvPr>
        </p:nvSpPr>
        <p:spPr>
          <a:xfrm>
            <a:off x="4932363" y="1862775"/>
            <a:ext cx="3852484" cy="4338000"/>
          </a:xfrm>
        </p:spPr>
        <p:txBody>
          <a:bodyPr rtlCol="0">
            <a:normAutofit/>
          </a:bodyPr>
          <a:lstStyle/>
          <a:p>
            <a:pPr lvl="0"/>
            <a:r>
              <a:rPr lang="en-US" noProof="0"/>
              <a:t>Click icon to add chart</a:t>
            </a:r>
            <a:endParaRPr lang="da-DK" noProof="0"/>
          </a:p>
        </p:txBody>
      </p:sp>
      <p:sp>
        <p:nvSpPr>
          <p:cNvPr id="10" name="Date Placeholder 4">
            <a:extLst>
              <a:ext uri="{FF2B5EF4-FFF2-40B4-BE49-F238E27FC236}">
                <a16:creationId xmlns:a16="http://schemas.microsoft.com/office/drawing/2014/main" id="{5FBC9B05-9DC6-442A-B3BF-D7E5485A6AFD}"/>
              </a:ext>
            </a:extLst>
          </p:cNvPr>
          <p:cNvSpPr>
            <a:spLocks noGrp="1"/>
          </p:cNvSpPr>
          <p:nvPr>
            <p:ph type="dt" sz="half" idx="14"/>
          </p:nvPr>
        </p:nvSpPr>
        <p:spPr/>
        <p:txBody>
          <a:bodyPr/>
          <a:lstStyle>
            <a:lvl1pPr>
              <a:defRPr/>
            </a:lvl1pPr>
          </a:lstStyle>
          <a:p>
            <a:pPr>
              <a:defRPr/>
            </a:pPr>
            <a:fld id="{7B0313F3-7A4F-4B66-B57F-1ED8F7C8E14B}" type="datetime1">
              <a:rPr lang="da-DK" smtClean="0"/>
              <a:t>26-11-2020</a:t>
            </a:fld>
            <a:endParaRPr lang="da-DK"/>
          </a:p>
        </p:txBody>
      </p:sp>
      <p:sp>
        <p:nvSpPr>
          <p:cNvPr id="11" name="Footer Placeholder 5">
            <a:extLst>
              <a:ext uri="{FF2B5EF4-FFF2-40B4-BE49-F238E27FC236}">
                <a16:creationId xmlns:a16="http://schemas.microsoft.com/office/drawing/2014/main" id="{6E5F177F-AE9D-4195-B054-AABED84656C7}"/>
              </a:ext>
            </a:extLst>
          </p:cNvPr>
          <p:cNvSpPr>
            <a:spLocks noGrp="1"/>
          </p:cNvSpPr>
          <p:nvPr>
            <p:ph type="ftr" sz="quarter" idx="15"/>
          </p:nvPr>
        </p:nvSpPr>
        <p:spPr/>
        <p:txBody>
          <a:bodyPr/>
          <a:lstStyle>
            <a:lvl1pPr>
              <a:defRPr/>
            </a:lvl1pPr>
          </a:lstStyle>
          <a:p>
            <a:pPr>
              <a:defRPr/>
            </a:pPr>
            <a:r>
              <a:rPr lang="da-DK"/>
              <a:t>Røde Kors / 2020</a:t>
            </a:r>
          </a:p>
        </p:txBody>
      </p:sp>
      <p:sp>
        <p:nvSpPr>
          <p:cNvPr id="12" name="Slide Number Placeholder 6">
            <a:extLst>
              <a:ext uri="{FF2B5EF4-FFF2-40B4-BE49-F238E27FC236}">
                <a16:creationId xmlns:a16="http://schemas.microsoft.com/office/drawing/2014/main" id="{DF38713E-BA76-4EE9-A7DE-57EC9BE6A2A9}"/>
              </a:ext>
            </a:extLst>
          </p:cNvPr>
          <p:cNvSpPr>
            <a:spLocks noGrp="1"/>
          </p:cNvSpPr>
          <p:nvPr>
            <p:ph type="sldNum" sz="quarter" idx="16"/>
          </p:nvPr>
        </p:nvSpPr>
        <p:spPr/>
        <p:txBody>
          <a:bodyPr/>
          <a:lstStyle>
            <a:lvl1pPr>
              <a:defRPr/>
            </a:lvl1pPr>
          </a:lstStyle>
          <a:p>
            <a:fld id="{CB1F81D7-5968-45B0-95C4-FC2E7540E5FA}" type="slidenum">
              <a:rPr lang="da-DK" altLang="da-DK"/>
              <a:pPr/>
              <a:t>‹nr.›</a:t>
            </a:fld>
            <a:endParaRPr lang="da-DK" altLang="da-DK"/>
          </a:p>
        </p:txBody>
      </p:sp>
    </p:spTree>
    <p:extLst>
      <p:ext uri="{BB962C8B-B14F-4D97-AF65-F5344CB8AC3E}">
        <p14:creationId xmlns:p14="http://schemas.microsoft.com/office/powerpoint/2010/main" val="1870976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Text and large Content">
    <p:spTree>
      <p:nvGrpSpPr>
        <p:cNvPr id="1" name=""/>
        <p:cNvGrpSpPr/>
        <p:nvPr/>
      </p:nvGrpSpPr>
      <p:grpSpPr>
        <a:xfrm>
          <a:off x="0" y="0"/>
          <a:ext cx="0" cy="0"/>
          <a:chOff x="0" y="0"/>
          <a:chExt cx="0" cy="0"/>
        </a:xfrm>
      </p:grpSpPr>
      <p:pic>
        <p:nvPicPr>
          <p:cNvPr id="5" name="Picture 2" descr="D:\Transfer\RødeKors\PPT\logo\lille logo.wmf">
            <a:extLst>
              <a:ext uri="{FF2B5EF4-FFF2-40B4-BE49-F238E27FC236}">
                <a16:creationId xmlns:a16="http://schemas.microsoft.com/office/drawing/2014/main" id="{D7FF9932-B76B-4EA9-95A0-8760BC0CA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75" y="274638"/>
            <a:ext cx="3492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510D1C42-2F84-471E-97F6-E8633A7FDBC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24075" y="0"/>
            <a:ext cx="201136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0A727ED-73CA-48CD-9115-4CF0F8EFCD0F}"/>
              </a:ext>
            </a:extLst>
          </p:cNvPr>
          <p:cNvSpPr txBox="1">
            <a:spLocks noChangeArrowheads="1"/>
          </p:cNvSpPr>
          <p:nvPr userDrawn="1"/>
        </p:nvSpPr>
        <p:spPr bwMode="auto">
          <a:xfrm>
            <a:off x="-2197100" y="1665288"/>
            <a:ext cx="2082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eaLnBrk="1" hangingPunct="1">
              <a:defRPr/>
            </a:pPr>
            <a:r>
              <a:rPr lang="da-DK" sz="1000" b="1">
                <a:solidFill>
                  <a:prstClr val="white"/>
                </a:solidFill>
                <a:cs typeface="+mn-cs"/>
              </a:rPr>
              <a:t>Indsæt Tabel, Graf</a:t>
            </a:r>
          </a:p>
          <a:p>
            <a:pPr algn="r" eaLnBrk="1" hangingPunct="1">
              <a:defRPr/>
            </a:pPr>
            <a:r>
              <a:rPr lang="da-DK" sz="1000" b="1">
                <a:solidFill>
                  <a:prstClr val="white"/>
                </a:solidFill>
                <a:cs typeface="+mn-cs"/>
              </a:rPr>
              <a:t> eller SmartArt</a:t>
            </a:r>
          </a:p>
        </p:txBody>
      </p:sp>
      <p:sp>
        <p:nvSpPr>
          <p:cNvPr id="2" name="Title 1"/>
          <p:cNvSpPr>
            <a:spLocks noGrp="1"/>
          </p:cNvSpPr>
          <p:nvPr>
            <p:ph type="title"/>
          </p:nvPr>
        </p:nvSpPr>
        <p:spPr/>
        <p:txBody>
          <a:bodyPr/>
          <a:lstStyle/>
          <a:p>
            <a:r>
              <a:rPr lang="en-US" noProof="0"/>
              <a:t>Click to edit Master title style</a:t>
            </a:r>
            <a:endParaRPr lang="da-DK" noProof="0"/>
          </a:p>
        </p:txBody>
      </p:sp>
      <p:sp>
        <p:nvSpPr>
          <p:cNvPr id="9" name="Text Placeholder 8"/>
          <p:cNvSpPr>
            <a:spLocks noGrp="1"/>
          </p:cNvSpPr>
          <p:nvPr>
            <p:ph type="body" sz="quarter" idx="13"/>
          </p:nvPr>
        </p:nvSpPr>
        <p:spPr>
          <a:xfrm>
            <a:off x="719138" y="1862138"/>
            <a:ext cx="7705725" cy="630237"/>
          </a:xfrm>
        </p:spPr>
        <p:txBody>
          <a:bodyPr/>
          <a:lstStyle>
            <a:lvl1pPr algn="ctr">
              <a:defRPr b="0"/>
            </a:lvl1pPr>
          </a:lstStyle>
          <a:p>
            <a:pPr lvl="0"/>
            <a:r>
              <a:rPr lang="en-US" noProof="0"/>
              <a:t>Click to edit Master text styles</a:t>
            </a:r>
          </a:p>
        </p:txBody>
      </p:sp>
      <p:sp>
        <p:nvSpPr>
          <p:cNvPr id="13" name="Content Placeholder 12"/>
          <p:cNvSpPr>
            <a:spLocks noGrp="1"/>
          </p:cNvSpPr>
          <p:nvPr>
            <p:ph sz="quarter" idx="14"/>
          </p:nvPr>
        </p:nvSpPr>
        <p:spPr>
          <a:xfrm>
            <a:off x="719138" y="2492375"/>
            <a:ext cx="7705725" cy="37084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a:p>
        </p:txBody>
      </p:sp>
      <p:sp>
        <p:nvSpPr>
          <p:cNvPr id="8" name="Date Placeholder 2">
            <a:extLst>
              <a:ext uri="{FF2B5EF4-FFF2-40B4-BE49-F238E27FC236}">
                <a16:creationId xmlns:a16="http://schemas.microsoft.com/office/drawing/2014/main" id="{352444EC-1890-40E4-8543-D0155C606B77}"/>
              </a:ext>
            </a:extLst>
          </p:cNvPr>
          <p:cNvSpPr>
            <a:spLocks noGrp="1"/>
          </p:cNvSpPr>
          <p:nvPr>
            <p:ph type="dt" sz="half" idx="15"/>
          </p:nvPr>
        </p:nvSpPr>
        <p:spPr/>
        <p:txBody>
          <a:bodyPr/>
          <a:lstStyle>
            <a:lvl1pPr>
              <a:defRPr/>
            </a:lvl1pPr>
          </a:lstStyle>
          <a:p>
            <a:pPr>
              <a:defRPr/>
            </a:pPr>
            <a:fld id="{0111E8E4-FA96-42D7-8C7C-C041B6DC4208}" type="datetime1">
              <a:rPr lang="da-DK" smtClean="0"/>
              <a:t>26-11-2020</a:t>
            </a:fld>
            <a:endParaRPr lang="da-DK"/>
          </a:p>
        </p:txBody>
      </p:sp>
      <p:sp>
        <p:nvSpPr>
          <p:cNvPr id="10" name="Footer Placeholder 3">
            <a:extLst>
              <a:ext uri="{FF2B5EF4-FFF2-40B4-BE49-F238E27FC236}">
                <a16:creationId xmlns:a16="http://schemas.microsoft.com/office/drawing/2014/main" id="{B493934E-D84C-416C-8536-95D67769CA8D}"/>
              </a:ext>
            </a:extLst>
          </p:cNvPr>
          <p:cNvSpPr>
            <a:spLocks noGrp="1"/>
          </p:cNvSpPr>
          <p:nvPr>
            <p:ph type="ftr" sz="quarter" idx="16"/>
          </p:nvPr>
        </p:nvSpPr>
        <p:spPr/>
        <p:txBody>
          <a:bodyPr/>
          <a:lstStyle>
            <a:lvl1pPr>
              <a:defRPr/>
            </a:lvl1pPr>
          </a:lstStyle>
          <a:p>
            <a:pPr>
              <a:defRPr/>
            </a:pPr>
            <a:r>
              <a:rPr lang="da-DK"/>
              <a:t>Røde Kors / 2020</a:t>
            </a:r>
          </a:p>
        </p:txBody>
      </p:sp>
      <p:sp>
        <p:nvSpPr>
          <p:cNvPr id="11" name="Slide Number Placeholder 4">
            <a:extLst>
              <a:ext uri="{FF2B5EF4-FFF2-40B4-BE49-F238E27FC236}">
                <a16:creationId xmlns:a16="http://schemas.microsoft.com/office/drawing/2014/main" id="{094012D6-470F-45C2-8309-D435D67D1D3A}"/>
              </a:ext>
            </a:extLst>
          </p:cNvPr>
          <p:cNvSpPr>
            <a:spLocks noGrp="1"/>
          </p:cNvSpPr>
          <p:nvPr>
            <p:ph type="sldNum" sz="quarter" idx="17"/>
          </p:nvPr>
        </p:nvSpPr>
        <p:spPr/>
        <p:txBody>
          <a:bodyPr/>
          <a:lstStyle>
            <a:lvl1pPr>
              <a:defRPr/>
            </a:lvl1pPr>
          </a:lstStyle>
          <a:p>
            <a:fld id="{C35AFA51-FFEA-4775-8560-5137D6752881}" type="slidenum">
              <a:rPr lang="da-DK" altLang="da-DK"/>
              <a:pPr/>
              <a:t>‹nr.›</a:t>
            </a:fld>
            <a:endParaRPr lang="da-DK" altLang="da-DK"/>
          </a:p>
        </p:txBody>
      </p:sp>
    </p:spTree>
    <p:extLst>
      <p:ext uri="{BB962C8B-B14F-4D97-AF65-F5344CB8AC3E}">
        <p14:creationId xmlns:p14="http://schemas.microsoft.com/office/powerpoint/2010/main" val="2589361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rge Image, Red Header and Text">
    <p:spTree>
      <p:nvGrpSpPr>
        <p:cNvPr id="1" name=""/>
        <p:cNvGrpSpPr/>
        <p:nvPr/>
      </p:nvGrpSpPr>
      <p:grpSpPr>
        <a:xfrm>
          <a:off x="0" y="0"/>
          <a:ext cx="0" cy="0"/>
          <a:chOff x="0" y="0"/>
          <a:chExt cx="0" cy="0"/>
        </a:xfrm>
      </p:grpSpPr>
      <p:pic>
        <p:nvPicPr>
          <p:cNvPr id="5" name="Picture 2" descr="D:\Transfer\RødeKors\PPT\logo\lille logo.wmf">
            <a:extLst>
              <a:ext uri="{FF2B5EF4-FFF2-40B4-BE49-F238E27FC236}">
                <a16:creationId xmlns:a16="http://schemas.microsoft.com/office/drawing/2014/main" id="{40F0B10D-D713-449E-AFCF-5290E98786D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75" y="274638"/>
            <a:ext cx="3492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0D53123-E869-4101-821B-3E08D299F7F2}"/>
              </a:ext>
            </a:extLst>
          </p:cNvPr>
          <p:cNvSpPr txBox="1">
            <a:spLocks noChangeArrowheads="1"/>
          </p:cNvSpPr>
          <p:nvPr userDrawn="1"/>
        </p:nvSpPr>
        <p:spPr bwMode="auto">
          <a:xfrm>
            <a:off x="-2130425" y="1665288"/>
            <a:ext cx="20161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eaLnBrk="1" hangingPunct="1">
              <a:defRPr/>
            </a:pPr>
            <a:r>
              <a:rPr lang="da-DK" sz="1000" b="1">
                <a:solidFill>
                  <a:prstClr val="white"/>
                </a:solidFill>
                <a:cs typeface="+mn-cs"/>
              </a:rPr>
              <a:t>Indsæt billede</a:t>
            </a:r>
            <a:endParaRPr lang="da-DK" sz="1000">
              <a:solidFill>
                <a:prstClr val="white"/>
              </a:solidFill>
              <a:cs typeface="+mn-cs"/>
            </a:endParaRPr>
          </a:p>
          <a:p>
            <a:pPr algn="r" eaLnBrk="1" hangingPunct="1">
              <a:defRPr/>
            </a:pPr>
            <a:r>
              <a:rPr lang="da-DK" sz="1000">
                <a:solidFill>
                  <a:prstClr val="white"/>
                </a:solidFill>
                <a:cs typeface="+mn-cs"/>
              </a:rPr>
              <a:t>1. Klik på billedeikonet </a:t>
            </a:r>
          </a:p>
          <a:p>
            <a:pPr algn="r" eaLnBrk="1" hangingPunct="1">
              <a:defRPr/>
            </a:pPr>
            <a:r>
              <a:rPr lang="da-DK" sz="1000">
                <a:solidFill>
                  <a:prstClr val="white"/>
                </a:solidFill>
                <a:cs typeface="+mn-cs"/>
              </a:rPr>
              <a:t>og vælg dit billede</a:t>
            </a:r>
          </a:p>
          <a:p>
            <a:pPr algn="r" eaLnBrk="1" hangingPunct="1">
              <a:defRPr/>
            </a:pPr>
            <a:r>
              <a:rPr lang="da-DK" sz="1000">
                <a:solidFill>
                  <a:prstClr val="white"/>
                </a:solidFill>
                <a:cs typeface="+mn-cs"/>
              </a:rPr>
              <a:t>2. Højreklik på billede </a:t>
            </a:r>
            <a:br>
              <a:rPr lang="da-DK" sz="1000">
                <a:solidFill>
                  <a:prstClr val="white"/>
                </a:solidFill>
                <a:cs typeface="+mn-cs"/>
              </a:rPr>
            </a:br>
            <a:r>
              <a:rPr lang="da-DK" sz="1000">
                <a:solidFill>
                  <a:prstClr val="white"/>
                </a:solidFill>
                <a:cs typeface="+mn-cs"/>
              </a:rPr>
              <a:t>og vælg ’Placér bagerst’</a:t>
            </a:r>
          </a:p>
        </p:txBody>
      </p:sp>
      <p:pic>
        <p:nvPicPr>
          <p:cNvPr id="7" name="Picture 2">
            <a:extLst>
              <a:ext uri="{FF2B5EF4-FFF2-40B4-BE49-F238E27FC236}">
                <a16:creationId xmlns:a16="http://schemas.microsoft.com/office/drawing/2014/main" id="{766B0056-298E-488B-AB07-D51364AEECB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24075" y="0"/>
            <a:ext cx="20097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7"/>
          <p:cNvSpPr>
            <a:spLocks noGrp="1"/>
          </p:cNvSpPr>
          <p:nvPr>
            <p:ph type="pic" sz="quarter" idx="13"/>
          </p:nvPr>
        </p:nvSpPr>
        <p:spPr>
          <a:xfrm>
            <a:off x="-3600" y="-3600"/>
            <a:ext cx="9151200" cy="6424613"/>
          </a:xfrm>
          <a:solidFill>
            <a:srgbClr val="BEBABB"/>
          </a:solidFill>
        </p:spPr>
        <p:txBody>
          <a:bodyPr rtlCol="0">
            <a:normAutofit/>
          </a:bodyPr>
          <a:lstStyle/>
          <a:p>
            <a:pPr lvl="0"/>
            <a:r>
              <a:rPr lang="en-US" noProof="0"/>
              <a:t>Click icon to add picture</a:t>
            </a:r>
            <a:endParaRPr lang="da-DK" noProof="0"/>
          </a:p>
        </p:txBody>
      </p:sp>
      <p:sp>
        <p:nvSpPr>
          <p:cNvPr id="2" name="Title 1"/>
          <p:cNvSpPr>
            <a:spLocks noGrp="1"/>
          </p:cNvSpPr>
          <p:nvPr>
            <p:ph type="title"/>
          </p:nvPr>
        </p:nvSpPr>
        <p:spPr>
          <a:xfrm>
            <a:off x="719138" y="2519824"/>
            <a:ext cx="7705725" cy="1128498"/>
          </a:xfrm>
        </p:spPr>
        <p:txBody>
          <a:bodyPr anchor="b">
            <a:noAutofit/>
          </a:bodyPr>
          <a:lstStyle>
            <a:lvl1pPr>
              <a:defRPr sz="7000" cap="all" baseline="0">
                <a:solidFill>
                  <a:schemeClr val="tx2"/>
                </a:solidFill>
              </a:defRPr>
            </a:lvl1pPr>
          </a:lstStyle>
          <a:p>
            <a:r>
              <a:rPr lang="en-US" noProof="0"/>
              <a:t>Click to edit Master title style</a:t>
            </a:r>
            <a:endParaRPr lang="da-DK" noProof="0"/>
          </a:p>
        </p:txBody>
      </p:sp>
      <p:sp>
        <p:nvSpPr>
          <p:cNvPr id="10" name="Text Placeholder 9"/>
          <p:cNvSpPr>
            <a:spLocks noGrp="1"/>
          </p:cNvSpPr>
          <p:nvPr>
            <p:ph type="body" sz="quarter" idx="14"/>
          </p:nvPr>
        </p:nvSpPr>
        <p:spPr>
          <a:xfrm>
            <a:off x="719138" y="3645024"/>
            <a:ext cx="4752962" cy="2269776"/>
          </a:xfrm>
        </p:spPr>
        <p:txBody>
          <a:bodyPr anchor="b"/>
          <a:lstStyle>
            <a:lvl1pPr>
              <a:defRPr b="0"/>
            </a:lvl1pPr>
          </a:lstStyle>
          <a:p>
            <a:pPr lvl="0"/>
            <a:r>
              <a:rPr lang="en-US" noProof="0"/>
              <a:t>Click to edit Master text styles</a:t>
            </a:r>
          </a:p>
        </p:txBody>
      </p:sp>
      <p:sp>
        <p:nvSpPr>
          <p:cNvPr id="9" name="Date Placeholder 2">
            <a:extLst>
              <a:ext uri="{FF2B5EF4-FFF2-40B4-BE49-F238E27FC236}">
                <a16:creationId xmlns:a16="http://schemas.microsoft.com/office/drawing/2014/main" id="{FC65D650-FE26-4DC0-9842-25130FAAEE38}"/>
              </a:ext>
            </a:extLst>
          </p:cNvPr>
          <p:cNvSpPr>
            <a:spLocks noGrp="1"/>
          </p:cNvSpPr>
          <p:nvPr>
            <p:ph type="dt" sz="half" idx="15"/>
          </p:nvPr>
        </p:nvSpPr>
        <p:spPr/>
        <p:txBody>
          <a:bodyPr/>
          <a:lstStyle>
            <a:lvl1pPr>
              <a:defRPr/>
            </a:lvl1pPr>
          </a:lstStyle>
          <a:p>
            <a:pPr>
              <a:defRPr/>
            </a:pPr>
            <a:fld id="{17550A2D-8137-4831-B525-F7355E0A9659}" type="datetime1">
              <a:rPr lang="da-DK" smtClean="0"/>
              <a:t>26-11-2020</a:t>
            </a:fld>
            <a:endParaRPr lang="da-DK"/>
          </a:p>
        </p:txBody>
      </p:sp>
      <p:sp>
        <p:nvSpPr>
          <p:cNvPr id="11" name="Footer Placeholder 3">
            <a:extLst>
              <a:ext uri="{FF2B5EF4-FFF2-40B4-BE49-F238E27FC236}">
                <a16:creationId xmlns:a16="http://schemas.microsoft.com/office/drawing/2014/main" id="{2AF8FA6B-8D44-4073-B46A-C645AD4DF251}"/>
              </a:ext>
            </a:extLst>
          </p:cNvPr>
          <p:cNvSpPr>
            <a:spLocks noGrp="1"/>
          </p:cNvSpPr>
          <p:nvPr>
            <p:ph type="ftr" sz="quarter" idx="16"/>
          </p:nvPr>
        </p:nvSpPr>
        <p:spPr/>
        <p:txBody>
          <a:bodyPr/>
          <a:lstStyle>
            <a:lvl1pPr>
              <a:defRPr/>
            </a:lvl1pPr>
          </a:lstStyle>
          <a:p>
            <a:pPr>
              <a:defRPr/>
            </a:pPr>
            <a:r>
              <a:rPr lang="da-DK"/>
              <a:t>Røde Kors / 2020</a:t>
            </a:r>
          </a:p>
        </p:txBody>
      </p:sp>
      <p:sp>
        <p:nvSpPr>
          <p:cNvPr id="12" name="Slide Number Placeholder 4">
            <a:extLst>
              <a:ext uri="{FF2B5EF4-FFF2-40B4-BE49-F238E27FC236}">
                <a16:creationId xmlns:a16="http://schemas.microsoft.com/office/drawing/2014/main" id="{E6280AE2-3EDB-4721-9DFB-84B6F5630E7A}"/>
              </a:ext>
            </a:extLst>
          </p:cNvPr>
          <p:cNvSpPr>
            <a:spLocks noGrp="1"/>
          </p:cNvSpPr>
          <p:nvPr>
            <p:ph type="sldNum" sz="quarter" idx="17"/>
          </p:nvPr>
        </p:nvSpPr>
        <p:spPr/>
        <p:txBody>
          <a:bodyPr/>
          <a:lstStyle>
            <a:lvl1pPr>
              <a:defRPr/>
            </a:lvl1pPr>
          </a:lstStyle>
          <a:p>
            <a:fld id="{45CEDA2E-AD20-48C0-BA0F-873448A2E013}" type="slidenum">
              <a:rPr lang="da-DK" altLang="da-DK"/>
              <a:pPr/>
              <a:t>‹nr.›</a:t>
            </a:fld>
            <a:endParaRPr lang="da-DK" altLang="da-DK"/>
          </a:p>
        </p:txBody>
      </p:sp>
    </p:spTree>
    <p:extLst>
      <p:ext uri="{BB962C8B-B14F-4D97-AF65-F5344CB8AC3E}">
        <p14:creationId xmlns:p14="http://schemas.microsoft.com/office/powerpoint/2010/main" val="3383261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osa background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E84C6C-7198-447F-AC23-6482252E7D5F}"/>
              </a:ext>
            </a:extLst>
          </p:cNvPr>
          <p:cNvSpPr/>
          <p:nvPr userDrawn="1"/>
        </p:nvSpPr>
        <p:spPr>
          <a:xfrm>
            <a:off x="-3175" y="-3175"/>
            <a:ext cx="9150350" cy="6426200"/>
          </a:xfrm>
          <a:prstGeom prst="rect">
            <a:avLst/>
          </a:prstGeom>
          <a:solidFill>
            <a:srgbClr val="FAE3E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a:solidFill>
                <a:prstClr val="white"/>
              </a:solidFill>
            </a:endParaRPr>
          </a:p>
        </p:txBody>
      </p:sp>
      <p:pic>
        <p:nvPicPr>
          <p:cNvPr id="5" name="Picture 2" descr="D:\Transfer\RødeKors\PPT\logo\lille logo.wmf">
            <a:extLst>
              <a:ext uri="{FF2B5EF4-FFF2-40B4-BE49-F238E27FC236}">
                <a16:creationId xmlns:a16="http://schemas.microsoft.com/office/drawing/2014/main" id="{A0A954D2-3E94-4427-B795-0B10405F511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75" y="274638"/>
            <a:ext cx="3492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775F500-4CC9-480C-9E4E-22130C227B79}"/>
              </a:ext>
            </a:extLst>
          </p:cNvPr>
          <p:cNvSpPr txBox="1">
            <a:spLocks noChangeArrowheads="1"/>
          </p:cNvSpPr>
          <p:nvPr userDrawn="1"/>
        </p:nvSpPr>
        <p:spPr bwMode="auto">
          <a:xfrm>
            <a:off x="-2130425" y="1665288"/>
            <a:ext cx="20161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eaLnBrk="1" hangingPunct="1">
              <a:defRPr/>
            </a:pPr>
            <a:r>
              <a:rPr lang="da-DK" sz="1000" b="1">
                <a:solidFill>
                  <a:prstClr val="white"/>
                </a:solidFill>
                <a:cs typeface="+mn-cs"/>
              </a:rPr>
              <a:t>Indsæt billede</a:t>
            </a:r>
          </a:p>
          <a:p>
            <a:pPr algn="r" eaLnBrk="1" hangingPunct="1">
              <a:defRPr/>
            </a:pPr>
            <a:r>
              <a:rPr lang="da-DK" sz="1000">
                <a:solidFill>
                  <a:prstClr val="white"/>
                </a:solidFill>
                <a:cs typeface="+mn-cs"/>
              </a:rPr>
              <a:t>1. Højreklik på overskriften, vælg ’Placér bagerst’</a:t>
            </a:r>
          </a:p>
          <a:p>
            <a:pPr algn="r" eaLnBrk="1" hangingPunct="1">
              <a:defRPr/>
            </a:pPr>
            <a:r>
              <a:rPr lang="da-DK" sz="1000">
                <a:solidFill>
                  <a:prstClr val="white"/>
                </a:solidFill>
                <a:cs typeface="+mn-cs"/>
              </a:rPr>
              <a:t>2. Klik på billedeikonet </a:t>
            </a:r>
          </a:p>
          <a:p>
            <a:pPr algn="r" eaLnBrk="1" hangingPunct="1">
              <a:defRPr/>
            </a:pPr>
            <a:r>
              <a:rPr lang="da-DK" sz="1000">
                <a:solidFill>
                  <a:prstClr val="white"/>
                </a:solidFill>
                <a:cs typeface="+mn-cs"/>
              </a:rPr>
              <a:t>og vælg dit billede</a:t>
            </a:r>
          </a:p>
          <a:p>
            <a:pPr algn="r" eaLnBrk="1" hangingPunct="1">
              <a:defRPr/>
            </a:pPr>
            <a:r>
              <a:rPr lang="da-DK" sz="1000">
                <a:solidFill>
                  <a:prstClr val="white"/>
                </a:solidFill>
                <a:cs typeface="+mn-cs"/>
              </a:rPr>
              <a:t>3. Højreklik på billede </a:t>
            </a:r>
            <a:br>
              <a:rPr lang="da-DK" sz="1000">
                <a:solidFill>
                  <a:prstClr val="white"/>
                </a:solidFill>
                <a:cs typeface="+mn-cs"/>
              </a:rPr>
            </a:br>
            <a:r>
              <a:rPr lang="da-DK" sz="1000">
                <a:solidFill>
                  <a:prstClr val="white"/>
                </a:solidFill>
                <a:cs typeface="+mn-cs"/>
              </a:rPr>
              <a:t>og vælg ’Placér bagerst’</a:t>
            </a:r>
          </a:p>
        </p:txBody>
      </p:sp>
      <p:pic>
        <p:nvPicPr>
          <p:cNvPr id="7" name="Picture 2">
            <a:extLst>
              <a:ext uri="{FF2B5EF4-FFF2-40B4-BE49-F238E27FC236}">
                <a16:creationId xmlns:a16="http://schemas.microsoft.com/office/drawing/2014/main" id="{116BF93F-C2E9-4DDA-ACE4-1DBF1DABDDD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24075" y="0"/>
            <a:ext cx="20097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19138" y="2519824"/>
            <a:ext cx="7705725" cy="1128498"/>
          </a:xfrm>
        </p:spPr>
        <p:txBody>
          <a:bodyPr anchor="b">
            <a:noAutofit/>
          </a:bodyPr>
          <a:lstStyle>
            <a:lvl1pPr>
              <a:defRPr sz="7000" cap="all" baseline="0">
                <a:solidFill>
                  <a:schemeClr val="tx2"/>
                </a:solidFill>
              </a:defRPr>
            </a:lvl1pPr>
          </a:lstStyle>
          <a:p>
            <a:r>
              <a:rPr lang="en-US" noProof="0"/>
              <a:t>Click to edit Master title style</a:t>
            </a:r>
            <a:endParaRPr lang="da-DK" noProof="0"/>
          </a:p>
        </p:txBody>
      </p:sp>
      <p:sp>
        <p:nvSpPr>
          <p:cNvPr id="10" name="Text Placeholder 9"/>
          <p:cNvSpPr>
            <a:spLocks noGrp="1"/>
          </p:cNvSpPr>
          <p:nvPr>
            <p:ph type="body" sz="quarter" idx="14"/>
          </p:nvPr>
        </p:nvSpPr>
        <p:spPr>
          <a:xfrm>
            <a:off x="719138" y="3645024"/>
            <a:ext cx="4752962" cy="2269776"/>
          </a:xfrm>
        </p:spPr>
        <p:txBody>
          <a:bodyPr anchor="b"/>
          <a:lstStyle>
            <a:lvl1pPr>
              <a:defRPr b="0"/>
            </a:lvl1pPr>
          </a:lstStyle>
          <a:p>
            <a:pPr lvl="0"/>
            <a:r>
              <a:rPr lang="en-US" noProof="0"/>
              <a:t>Click to edit Master text styles</a:t>
            </a:r>
          </a:p>
        </p:txBody>
      </p:sp>
      <p:sp>
        <p:nvSpPr>
          <p:cNvPr id="8" name="Date Placeholder 2">
            <a:extLst>
              <a:ext uri="{FF2B5EF4-FFF2-40B4-BE49-F238E27FC236}">
                <a16:creationId xmlns:a16="http://schemas.microsoft.com/office/drawing/2014/main" id="{BD83C6B2-06BB-4F17-A279-17A630F197B5}"/>
              </a:ext>
            </a:extLst>
          </p:cNvPr>
          <p:cNvSpPr>
            <a:spLocks noGrp="1"/>
          </p:cNvSpPr>
          <p:nvPr>
            <p:ph type="dt" sz="half" idx="15"/>
          </p:nvPr>
        </p:nvSpPr>
        <p:spPr/>
        <p:txBody>
          <a:bodyPr/>
          <a:lstStyle>
            <a:lvl1pPr>
              <a:defRPr/>
            </a:lvl1pPr>
          </a:lstStyle>
          <a:p>
            <a:pPr>
              <a:defRPr/>
            </a:pPr>
            <a:fld id="{C4F034C4-8DDE-4CD5-8D37-57DD68A90CF2}" type="datetime1">
              <a:rPr lang="da-DK" smtClean="0"/>
              <a:t>26-11-2020</a:t>
            </a:fld>
            <a:endParaRPr lang="da-DK"/>
          </a:p>
        </p:txBody>
      </p:sp>
      <p:sp>
        <p:nvSpPr>
          <p:cNvPr id="9" name="Footer Placeholder 3">
            <a:extLst>
              <a:ext uri="{FF2B5EF4-FFF2-40B4-BE49-F238E27FC236}">
                <a16:creationId xmlns:a16="http://schemas.microsoft.com/office/drawing/2014/main" id="{9FAB5BD9-4DA8-4FB2-AF82-644785814FA3}"/>
              </a:ext>
            </a:extLst>
          </p:cNvPr>
          <p:cNvSpPr>
            <a:spLocks noGrp="1"/>
          </p:cNvSpPr>
          <p:nvPr>
            <p:ph type="ftr" sz="quarter" idx="16"/>
          </p:nvPr>
        </p:nvSpPr>
        <p:spPr/>
        <p:txBody>
          <a:bodyPr/>
          <a:lstStyle>
            <a:lvl1pPr>
              <a:defRPr/>
            </a:lvl1pPr>
          </a:lstStyle>
          <a:p>
            <a:pPr>
              <a:defRPr/>
            </a:pPr>
            <a:r>
              <a:rPr lang="da-DK"/>
              <a:t>Røde Kors / 2020</a:t>
            </a:r>
          </a:p>
        </p:txBody>
      </p:sp>
      <p:sp>
        <p:nvSpPr>
          <p:cNvPr id="11" name="Slide Number Placeholder 4">
            <a:extLst>
              <a:ext uri="{FF2B5EF4-FFF2-40B4-BE49-F238E27FC236}">
                <a16:creationId xmlns:a16="http://schemas.microsoft.com/office/drawing/2014/main" id="{D75DD20B-C879-4673-B580-0B595FE9BF7C}"/>
              </a:ext>
            </a:extLst>
          </p:cNvPr>
          <p:cNvSpPr>
            <a:spLocks noGrp="1"/>
          </p:cNvSpPr>
          <p:nvPr>
            <p:ph type="sldNum" sz="quarter" idx="17"/>
          </p:nvPr>
        </p:nvSpPr>
        <p:spPr/>
        <p:txBody>
          <a:bodyPr/>
          <a:lstStyle>
            <a:lvl1pPr>
              <a:defRPr/>
            </a:lvl1pPr>
          </a:lstStyle>
          <a:p>
            <a:fld id="{21843C28-80E8-493F-8970-FCDAF8ECFE8D}" type="slidenum">
              <a:rPr lang="da-DK" altLang="da-DK"/>
              <a:pPr/>
              <a:t>‹nr.›</a:t>
            </a:fld>
            <a:endParaRPr lang="da-DK" altLang="da-DK"/>
          </a:p>
        </p:txBody>
      </p:sp>
    </p:spTree>
    <p:extLst>
      <p:ext uri="{BB962C8B-B14F-4D97-AF65-F5344CB8AC3E}">
        <p14:creationId xmlns:p14="http://schemas.microsoft.com/office/powerpoint/2010/main" val="2731072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s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idx="1"/>
          </p:nvPr>
        </p:nvSpPr>
        <p:spPr/>
        <p:txBody>
          <a:bodyPr/>
          <a:lstStyle>
            <a:lvl1pPr>
              <a:spcBef>
                <a:spcPts val="0"/>
              </a:spcBef>
              <a:defRPr b="1"/>
            </a:lvl1pPr>
            <a:lvl2pPr>
              <a:spcBef>
                <a:spcPts val="1200"/>
              </a:spcBef>
              <a:spcAft>
                <a:spcPts val="0"/>
              </a:spcAft>
              <a:buClr>
                <a:schemeClr val="tx1"/>
              </a:buClr>
              <a:defRPr/>
            </a:lvl2pPr>
            <a:lvl3pPr>
              <a:spcBef>
                <a:spcPts val="0"/>
              </a:spcBef>
              <a:defRPr/>
            </a:lvl3pPr>
            <a:lvl4pPr>
              <a:spcBef>
                <a:spcPts val="0"/>
              </a:spcBef>
              <a:defRPr/>
            </a:lvl4pPr>
            <a:lvl5pPr>
              <a:spcBef>
                <a:spcPts val="0"/>
              </a:spcBef>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p:cNvSpPr>
            <a:spLocks noGrp="1"/>
          </p:cNvSpPr>
          <p:nvPr>
            <p:ph type="dt" sz="half" idx="10"/>
          </p:nvPr>
        </p:nvSpPr>
        <p:spPr/>
        <p:txBody>
          <a:bodyPr/>
          <a:lstStyle/>
          <a:p>
            <a:fld id="{77D5C359-EDDC-4624-87C1-E999B57BD7CF}" type="datetime1">
              <a:rPr lang="da-DK" noProof="0" smtClean="0"/>
              <a:t>26-11-2020</a:t>
            </a:fld>
            <a:endParaRPr lang="da-DK" noProof="0"/>
          </a:p>
        </p:txBody>
      </p:sp>
      <p:sp>
        <p:nvSpPr>
          <p:cNvPr id="5" name="Footer Placeholder 4"/>
          <p:cNvSpPr>
            <a:spLocks noGrp="1"/>
          </p:cNvSpPr>
          <p:nvPr>
            <p:ph type="ftr" sz="quarter" idx="11"/>
          </p:nvPr>
        </p:nvSpPr>
        <p:spPr/>
        <p:txBody>
          <a:bodyPr/>
          <a:lstStyle/>
          <a:p>
            <a:r>
              <a:rPr lang="da-DK" noProof="0"/>
              <a:t>RØDE KORS /ÅRMØDE 2020/ FØRSTEHJÆLP</a:t>
            </a:r>
          </a:p>
        </p:txBody>
      </p:sp>
      <p:sp>
        <p:nvSpPr>
          <p:cNvPr id="6" name="Slide Number Placeholder 5"/>
          <p:cNvSpPr>
            <a:spLocks noGrp="1"/>
          </p:cNvSpPr>
          <p:nvPr>
            <p:ph type="sldNum" sz="quarter" idx="12"/>
          </p:nvPr>
        </p:nvSpPr>
        <p:spPr/>
        <p:txBody>
          <a:bodyPr/>
          <a:lstStyle/>
          <a:p>
            <a:fld id="{846537C4-461C-40AD-BBFE-FC34AD250033}" type="slidenum">
              <a:rPr lang="da-DK" noProof="0" smtClean="0"/>
              <a:pPr/>
              <a:t>‹nr.›</a:t>
            </a:fld>
            <a:endParaRPr lang="da-DK" noProof="0"/>
          </a:p>
        </p:txBody>
      </p:sp>
      <p:pic>
        <p:nvPicPr>
          <p:cNvPr id="9" name="Picture 2" descr="D:\Transfer\RødeKors\PPT\logo\lille logo.wmf"/>
          <p:cNvPicPr>
            <a:picLocks noChangeAspect="1" noChangeArrowheads="1"/>
          </p:cNvPicPr>
          <p:nvPr userDrawn="1"/>
        </p:nvPicPr>
        <p:blipFill>
          <a:blip r:embed="rId2" cstate="screen"/>
          <a:srcRect/>
          <a:stretch>
            <a:fillRect/>
          </a:stretch>
        </p:blipFill>
        <p:spPr bwMode="auto">
          <a:xfrm>
            <a:off x="4397377" y="274934"/>
            <a:ext cx="349250" cy="349250"/>
          </a:xfrm>
          <a:prstGeom prst="rect">
            <a:avLst/>
          </a:prstGeom>
          <a:noFill/>
        </p:spPr>
      </p:pic>
      <p:sp>
        <p:nvSpPr>
          <p:cNvPr id="11" name="TextBox 10"/>
          <p:cNvSpPr txBox="1"/>
          <p:nvPr userDrawn="1"/>
        </p:nvSpPr>
        <p:spPr>
          <a:xfrm>
            <a:off x="-2088739" y="1592800"/>
            <a:ext cx="1972489" cy="4770537"/>
          </a:xfrm>
          <a:prstGeom prst="rect">
            <a:avLst/>
          </a:prstGeom>
          <a:noFill/>
        </p:spPr>
        <p:txBody>
          <a:bodyPr wrap="square" lIns="0" tIns="0" rIns="0" bIns="0" rtlCol="0">
            <a:spAutoFit/>
          </a:bodyPr>
          <a:lstStyle/>
          <a:p>
            <a:pPr algn="r"/>
            <a:r>
              <a:rPr lang="da-DK" sz="1000" kern="1200" baseline="0">
                <a:solidFill>
                  <a:schemeClr val="bg1"/>
                </a:solidFill>
                <a:latin typeface="+mn-lt"/>
                <a:ea typeface="+mn-ea"/>
                <a:cs typeface="+mn-cs"/>
              </a:rPr>
              <a:t>Overskrift </a:t>
            </a:r>
            <a:r>
              <a:rPr lang="da-DK" sz="1000" kern="1200" baseline="0" err="1">
                <a:solidFill>
                  <a:schemeClr val="bg1"/>
                </a:solidFill>
                <a:latin typeface="+mn-lt"/>
                <a:ea typeface="+mn-ea"/>
                <a:cs typeface="+mn-cs"/>
              </a:rPr>
              <a:t>maks</a:t>
            </a:r>
            <a:r>
              <a:rPr lang="da-DK" sz="1000" kern="1200" baseline="0">
                <a:solidFill>
                  <a:schemeClr val="bg1"/>
                </a:solidFill>
                <a:latin typeface="+mn-lt"/>
                <a:ea typeface="+mn-ea"/>
                <a:cs typeface="+mn-cs"/>
              </a:rPr>
              <a:t> 2 linjer</a:t>
            </a: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r>
              <a:rPr lang="da-DK" sz="1000" b="1" kern="1200" baseline="0" err="1">
                <a:solidFill>
                  <a:schemeClr val="bg1"/>
                </a:solidFill>
                <a:latin typeface="+mn-lt"/>
                <a:ea typeface="+mn-ea"/>
                <a:cs typeface="+mn-cs"/>
              </a:rPr>
              <a:t>Bullets</a:t>
            </a:r>
            <a:r>
              <a:rPr lang="da-DK" sz="1000" b="1" kern="1200" baseline="0">
                <a:solidFill>
                  <a:schemeClr val="bg1"/>
                </a:solidFill>
                <a:latin typeface="+mn-lt"/>
                <a:ea typeface="+mn-ea"/>
                <a:cs typeface="+mn-cs"/>
              </a:rPr>
              <a:t>: de tre første ord fremhæves i rød</a:t>
            </a: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r>
              <a:rPr lang="da-DK" sz="1000" kern="1200" baseline="0">
                <a:solidFill>
                  <a:schemeClr val="bg1"/>
                </a:solidFill>
                <a:latin typeface="+mn-lt"/>
                <a:ea typeface="+mn-ea"/>
                <a:cs typeface="+mn-cs"/>
              </a:rPr>
              <a:t>Sidste linje tekst</a:t>
            </a:r>
            <a:endParaRPr lang="da-DK" sz="1000">
              <a:solidFill>
                <a:schemeClr val="bg1"/>
              </a:solidFill>
            </a:endParaRPr>
          </a:p>
        </p:txBody>
      </p:sp>
      <p:cxnSp>
        <p:nvCxnSpPr>
          <p:cNvPr id="13" name="Straight Connector 12"/>
          <p:cNvCxnSpPr/>
          <p:nvPr userDrawn="1"/>
        </p:nvCxnSpPr>
        <p:spPr>
          <a:xfrm rot="10800000">
            <a:off x="-2016729" y="6193879"/>
            <a:ext cx="19442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4" descr="fke3b.jpg"/>
          <p:cNvPicPr>
            <a:picLocks noChangeAspect="1"/>
          </p:cNvPicPr>
          <p:nvPr userDrawn="1"/>
        </p:nvPicPr>
        <p:blipFill>
          <a:blip r:embed="rId3" cstate="screen"/>
          <a:srcRect/>
          <a:stretch>
            <a:fillRect/>
          </a:stretch>
        </p:blipFill>
        <p:spPr bwMode="auto">
          <a:xfrm>
            <a:off x="-881063" y="2879415"/>
            <a:ext cx="466725" cy="228600"/>
          </a:xfrm>
          <a:prstGeom prst="rect">
            <a:avLst/>
          </a:prstGeom>
          <a:noFill/>
          <a:ln w="9525">
            <a:noFill/>
            <a:miter lim="800000"/>
            <a:headEnd/>
            <a:tailEnd/>
          </a:ln>
        </p:spPr>
      </p:pic>
      <p:sp>
        <p:nvSpPr>
          <p:cNvPr id="14" name="TextBox 17"/>
          <p:cNvSpPr txBox="1">
            <a:spLocks noChangeArrowheads="1"/>
          </p:cNvSpPr>
          <p:nvPr userDrawn="1"/>
        </p:nvSpPr>
        <p:spPr bwMode="auto">
          <a:xfrm>
            <a:off x="-2052736" y="1942769"/>
            <a:ext cx="1944786" cy="1692771"/>
          </a:xfrm>
          <a:prstGeom prst="rect">
            <a:avLst/>
          </a:prstGeom>
          <a:noFill/>
          <a:ln w="9525">
            <a:noFill/>
            <a:miter lim="800000"/>
            <a:headEnd/>
            <a:tailEnd/>
          </a:ln>
        </p:spPr>
        <p:txBody>
          <a:bodyPr wrap="square" lIns="0" tIns="0" rIns="0" bIns="0">
            <a:spAutoFit/>
          </a:bodyPr>
          <a:lstStyle/>
          <a:p>
            <a:pPr algn="r"/>
            <a:r>
              <a:rPr lang="da-DK" sz="1000">
                <a:solidFill>
                  <a:schemeClr val="bg1"/>
                </a:solidFill>
                <a:cs typeface="Arial" charset="0"/>
              </a:rPr>
              <a:t>Tekst starter uden punktopstilling</a:t>
            </a:r>
            <a:br>
              <a:rPr lang="da-DK" sz="1000">
                <a:solidFill>
                  <a:schemeClr val="bg1"/>
                </a:solidFill>
                <a:cs typeface="Arial" charset="0"/>
              </a:rPr>
            </a:br>
            <a:endParaRPr lang="da-DK" sz="1000">
              <a:solidFill>
                <a:schemeClr val="bg1"/>
              </a:solidFill>
              <a:cs typeface="Arial" charset="0"/>
            </a:endParaRPr>
          </a:p>
          <a:p>
            <a:pPr algn="r"/>
            <a:r>
              <a:rPr lang="da-DK" sz="1000">
                <a:solidFill>
                  <a:schemeClr val="bg1"/>
                </a:solidFill>
                <a:cs typeface="Arial" charset="0"/>
              </a:rPr>
              <a:t>For at få punktopstilling på teksten (flere niveauer findes), brug forøg listeniveau</a:t>
            </a:r>
          </a:p>
          <a:p>
            <a:pPr algn="r"/>
            <a:endParaRPr lang="da-DK" sz="1000">
              <a:solidFill>
                <a:schemeClr val="bg1"/>
              </a:solidFill>
              <a:cs typeface="Arial" charset="0"/>
            </a:endParaRPr>
          </a:p>
          <a:p>
            <a:pPr algn="r"/>
            <a:endParaRPr lang="da-DK" sz="1000">
              <a:solidFill>
                <a:schemeClr val="bg1"/>
              </a:solidFill>
              <a:cs typeface="Arial" charset="0"/>
            </a:endParaRPr>
          </a:p>
          <a:p>
            <a:pPr algn="r"/>
            <a:r>
              <a:rPr lang="da-DK" sz="1000">
                <a:solidFill>
                  <a:schemeClr val="bg1"/>
                </a:solidFill>
                <a:cs typeface="Arial" charset="0"/>
              </a:rPr>
              <a:t>For at få venstrestillet tekst uden punktopstilling, brug formindsk listeniveau</a:t>
            </a:r>
          </a:p>
        </p:txBody>
      </p:sp>
      <p:pic>
        <p:nvPicPr>
          <p:cNvPr id="15" name="Picture 14"/>
          <p:cNvPicPr>
            <a:picLocks noChangeAspect="1" noChangeArrowheads="1"/>
          </p:cNvPicPr>
          <p:nvPr userDrawn="1"/>
        </p:nvPicPr>
        <p:blipFill>
          <a:blip r:embed="rId4" cstate="screen"/>
          <a:srcRect/>
          <a:stretch>
            <a:fillRect/>
          </a:stretch>
        </p:blipFill>
        <p:spPr bwMode="auto">
          <a:xfrm>
            <a:off x="-617537" y="3661982"/>
            <a:ext cx="504825" cy="257175"/>
          </a:xfrm>
          <a:prstGeom prst="rect">
            <a:avLst/>
          </a:prstGeom>
          <a:noFill/>
          <a:ln w="9525">
            <a:noFill/>
            <a:miter lim="800000"/>
            <a:headEnd/>
            <a:tailEnd/>
          </a:ln>
        </p:spPr>
      </p:pic>
      <p:sp>
        <p:nvSpPr>
          <p:cNvPr id="16" name="Line 15"/>
          <p:cNvSpPr>
            <a:spLocks noChangeShapeType="1"/>
          </p:cNvSpPr>
          <p:nvPr userDrawn="1"/>
        </p:nvSpPr>
        <p:spPr bwMode="auto">
          <a:xfrm flipV="1">
            <a:off x="-864603" y="3789040"/>
            <a:ext cx="241685" cy="0"/>
          </a:xfrm>
          <a:prstGeom prst="line">
            <a:avLst/>
          </a:prstGeom>
          <a:noFill/>
          <a:ln w="38100">
            <a:solidFill>
              <a:schemeClr val="bg1"/>
            </a:solidFill>
            <a:round/>
            <a:headEnd/>
            <a:tailEnd type="triangle" w="med" len="med"/>
          </a:ln>
        </p:spPr>
        <p:txBody>
          <a:bodyPr/>
          <a:lstStyle/>
          <a:p>
            <a:endParaRPr lang="da-DK" sz="1000"/>
          </a:p>
        </p:txBody>
      </p:sp>
      <p:sp>
        <p:nvSpPr>
          <p:cNvPr id="17" name="Line 16"/>
          <p:cNvSpPr>
            <a:spLocks noChangeShapeType="1"/>
          </p:cNvSpPr>
          <p:nvPr userDrawn="1"/>
        </p:nvSpPr>
        <p:spPr bwMode="auto">
          <a:xfrm>
            <a:off x="-328613" y="3661981"/>
            <a:ext cx="215900" cy="288925"/>
          </a:xfrm>
          <a:prstGeom prst="line">
            <a:avLst/>
          </a:prstGeom>
          <a:noFill/>
          <a:ln w="28575">
            <a:solidFill>
              <a:schemeClr val="tx1"/>
            </a:solidFill>
            <a:round/>
            <a:headEnd/>
            <a:tailEnd/>
          </a:ln>
        </p:spPr>
        <p:txBody>
          <a:bodyPr/>
          <a:lstStyle/>
          <a:p>
            <a:endParaRPr lang="da-DK" sz="1000"/>
          </a:p>
        </p:txBody>
      </p:sp>
      <p:sp>
        <p:nvSpPr>
          <p:cNvPr id="18" name="Line 17"/>
          <p:cNvSpPr>
            <a:spLocks noChangeShapeType="1"/>
          </p:cNvSpPr>
          <p:nvPr userDrawn="1"/>
        </p:nvSpPr>
        <p:spPr bwMode="auto">
          <a:xfrm flipH="1">
            <a:off x="-328613" y="3661981"/>
            <a:ext cx="215900" cy="288925"/>
          </a:xfrm>
          <a:prstGeom prst="line">
            <a:avLst/>
          </a:prstGeom>
          <a:noFill/>
          <a:ln w="28575">
            <a:solidFill>
              <a:schemeClr val="tx1"/>
            </a:solidFill>
            <a:round/>
            <a:headEnd/>
            <a:tailEnd/>
          </a:ln>
        </p:spPr>
        <p:txBody>
          <a:bodyPr/>
          <a:lstStyle/>
          <a:p>
            <a:endParaRPr lang="da-DK" sz="1000"/>
          </a:p>
        </p:txBody>
      </p:sp>
      <p:sp>
        <p:nvSpPr>
          <p:cNvPr id="19" name="Line 18"/>
          <p:cNvSpPr>
            <a:spLocks noChangeShapeType="1"/>
          </p:cNvSpPr>
          <p:nvPr userDrawn="1"/>
        </p:nvSpPr>
        <p:spPr bwMode="auto">
          <a:xfrm>
            <a:off x="-881063" y="2850844"/>
            <a:ext cx="215900" cy="288925"/>
          </a:xfrm>
          <a:prstGeom prst="line">
            <a:avLst/>
          </a:prstGeom>
          <a:noFill/>
          <a:ln w="28575">
            <a:solidFill>
              <a:schemeClr val="tx1"/>
            </a:solidFill>
            <a:round/>
            <a:headEnd/>
            <a:tailEnd/>
          </a:ln>
        </p:spPr>
        <p:txBody>
          <a:bodyPr/>
          <a:lstStyle/>
          <a:p>
            <a:endParaRPr lang="da-DK" sz="1000"/>
          </a:p>
        </p:txBody>
      </p:sp>
      <p:sp>
        <p:nvSpPr>
          <p:cNvPr id="20" name="Line 19"/>
          <p:cNvSpPr>
            <a:spLocks noChangeShapeType="1"/>
          </p:cNvSpPr>
          <p:nvPr userDrawn="1"/>
        </p:nvSpPr>
        <p:spPr bwMode="auto">
          <a:xfrm flipH="1">
            <a:off x="-881063" y="2850844"/>
            <a:ext cx="215900" cy="288925"/>
          </a:xfrm>
          <a:prstGeom prst="line">
            <a:avLst/>
          </a:prstGeom>
          <a:noFill/>
          <a:ln w="28575">
            <a:solidFill>
              <a:schemeClr val="tx1"/>
            </a:solidFill>
            <a:round/>
            <a:headEnd/>
            <a:tailEnd/>
          </a:ln>
        </p:spPr>
        <p:txBody>
          <a:bodyPr/>
          <a:lstStyle/>
          <a:p>
            <a:endParaRPr lang="da-DK" sz="1000"/>
          </a:p>
        </p:txBody>
      </p:sp>
      <p:sp>
        <p:nvSpPr>
          <p:cNvPr id="21" name="Line 20"/>
          <p:cNvSpPr>
            <a:spLocks noChangeShapeType="1"/>
          </p:cNvSpPr>
          <p:nvPr userDrawn="1"/>
        </p:nvSpPr>
        <p:spPr bwMode="auto">
          <a:xfrm flipH="1">
            <a:off x="-376238" y="2971490"/>
            <a:ext cx="215900" cy="0"/>
          </a:xfrm>
          <a:prstGeom prst="line">
            <a:avLst/>
          </a:prstGeom>
          <a:noFill/>
          <a:ln w="38100">
            <a:solidFill>
              <a:schemeClr val="bg1"/>
            </a:solidFill>
            <a:round/>
            <a:headEnd/>
            <a:tailEnd type="triangle" w="med" len="med"/>
          </a:ln>
        </p:spPr>
        <p:txBody>
          <a:bodyPr/>
          <a:lstStyle/>
          <a:p>
            <a:endParaRPr lang="da-DK" sz="1000"/>
          </a:p>
        </p:txBody>
      </p:sp>
      <p:pic>
        <p:nvPicPr>
          <p:cNvPr id="22" name="Picture 3"/>
          <p:cNvPicPr>
            <a:picLocks noChangeAspect="1" noChangeArrowheads="1"/>
          </p:cNvPicPr>
          <p:nvPr userDrawn="1"/>
        </p:nvPicPr>
        <p:blipFill>
          <a:blip r:embed="rId5" cstate="screen"/>
          <a:srcRect/>
          <a:stretch>
            <a:fillRect/>
          </a:stretch>
        </p:blipFill>
        <p:spPr bwMode="auto">
          <a:xfrm>
            <a:off x="-2124000" y="0"/>
            <a:ext cx="2013320" cy="1512000"/>
          </a:xfrm>
          <a:prstGeom prst="rect">
            <a:avLst/>
          </a:prstGeom>
          <a:noFill/>
          <a:ln w="9525">
            <a:noFill/>
            <a:miter lim="800000"/>
            <a:headEnd/>
            <a:tailEnd/>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rge Image, White Smal Header and Text">
    <p:spTree>
      <p:nvGrpSpPr>
        <p:cNvPr id="1" name=""/>
        <p:cNvGrpSpPr/>
        <p:nvPr/>
      </p:nvGrpSpPr>
      <p:grpSpPr>
        <a:xfrm>
          <a:off x="0" y="0"/>
          <a:ext cx="0" cy="0"/>
          <a:chOff x="0" y="0"/>
          <a:chExt cx="0" cy="0"/>
        </a:xfrm>
      </p:grpSpPr>
      <p:pic>
        <p:nvPicPr>
          <p:cNvPr id="5" name="Picture 2" descr="D:\Transfer\RødeKors\PPT\logo\lille logo.wmf">
            <a:extLst>
              <a:ext uri="{FF2B5EF4-FFF2-40B4-BE49-F238E27FC236}">
                <a16:creationId xmlns:a16="http://schemas.microsoft.com/office/drawing/2014/main" id="{63A43F50-BFB6-4B2D-8E82-F766123B2B5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75" y="274638"/>
            <a:ext cx="3492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2E8BBFBE-DD6D-40F7-A555-DC8F63210BF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24075" y="0"/>
            <a:ext cx="201453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0CCFD5B-12FA-414E-9D1D-89B5DC6A898B}"/>
              </a:ext>
            </a:extLst>
          </p:cNvPr>
          <p:cNvSpPr txBox="1">
            <a:spLocks noChangeArrowheads="1"/>
          </p:cNvSpPr>
          <p:nvPr userDrawn="1"/>
        </p:nvSpPr>
        <p:spPr bwMode="auto">
          <a:xfrm>
            <a:off x="-2130425" y="1665288"/>
            <a:ext cx="201612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eaLnBrk="1" hangingPunct="1">
              <a:defRPr/>
            </a:pPr>
            <a:r>
              <a:rPr lang="da-DK" sz="1000" b="1">
                <a:solidFill>
                  <a:prstClr val="white"/>
                </a:solidFill>
                <a:cs typeface="+mn-cs"/>
              </a:rPr>
              <a:t>Indsæt billede</a:t>
            </a:r>
            <a:endParaRPr lang="da-DK" sz="1000">
              <a:solidFill>
                <a:prstClr val="white"/>
              </a:solidFill>
              <a:cs typeface="+mn-cs"/>
            </a:endParaRPr>
          </a:p>
          <a:p>
            <a:pPr algn="r" eaLnBrk="1" hangingPunct="1">
              <a:defRPr/>
            </a:pPr>
            <a:r>
              <a:rPr lang="da-DK" sz="1000">
                <a:solidFill>
                  <a:prstClr val="white"/>
                </a:solidFill>
                <a:cs typeface="+mn-cs"/>
              </a:rPr>
              <a:t>1. Klik på billedeikonet </a:t>
            </a:r>
          </a:p>
          <a:p>
            <a:pPr algn="r" eaLnBrk="1" hangingPunct="1">
              <a:defRPr/>
            </a:pPr>
            <a:r>
              <a:rPr lang="da-DK" sz="1000">
                <a:solidFill>
                  <a:prstClr val="white"/>
                </a:solidFill>
                <a:cs typeface="+mn-cs"/>
              </a:rPr>
              <a:t>og vælg dit billede</a:t>
            </a:r>
          </a:p>
          <a:p>
            <a:pPr algn="r" eaLnBrk="1" hangingPunct="1">
              <a:defRPr/>
            </a:pPr>
            <a:r>
              <a:rPr lang="da-DK" sz="1000">
                <a:solidFill>
                  <a:prstClr val="white"/>
                </a:solidFill>
                <a:cs typeface="+mn-cs"/>
              </a:rPr>
              <a:t>2. Højreklik på billede </a:t>
            </a:r>
            <a:br>
              <a:rPr lang="da-DK" sz="1000">
                <a:solidFill>
                  <a:prstClr val="white"/>
                </a:solidFill>
                <a:cs typeface="+mn-cs"/>
              </a:rPr>
            </a:br>
            <a:r>
              <a:rPr lang="da-DK" sz="1000">
                <a:solidFill>
                  <a:prstClr val="white"/>
                </a:solidFill>
                <a:cs typeface="+mn-cs"/>
              </a:rPr>
              <a:t>og vælg ’Placér bagerst’</a:t>
            </a: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endParaRPr lang="da-DK" sz="1000">
              <a:solidFill>
                <a:prstClr val="white"/>
              </a:solidFill>
              <a:cs typeface="+mn-cs"/>
            </a:endParaRPr>
          </a:p>
          <a:p>
            <a:pPr algn="r" eaLnBrk="1" hangingPunct="1">
              <a:defRPr/>
            </a:pPr>
            <a:r>
              <a:rPr lang="da-DK" sz="1000" b="1">
                <a:solidFill>
                  <a:prstClr val="white"/>
                </a:solidFill>
                <a:cs typeface="+mn-cs"/>
              </a:rPr>
              <a:t>Fremhævet tekst </a:t>
            </a:r>
          </a:p>
          <a:p>
            <a:pPr algn="r" eaLnBrk="1" hangingPunct="1">
              <a:defRPr/>
            </a:pPr>
            <a:r>
              <a:rPr lang="da-DK" sz="1000" b="1">
                <a:solidFill>
                  <a:prstClr val="white"/>
                </a:solidFill>
                <a:cs typeface="+mn-cs"/>
              </a:rPr>
              <a:t>sættes i Bold</a:t>
            </a:r>
          </a:p>
        </p:txBody>
      </p:sp>
      <p:sp>
        <p:nvSpPr>
          <p:cNvPr id="8" name="Picture Placeholder 7"/>
          <p:cNvSpPr>
            <a:spLocks noGrp="1"/>
          </p:cNvSpPr>
          <p:nvPr>
            <p:ph type="pic" sz="quarter" idx="13"/>
          </p:nvPr>
        </p:nvSpPr>
        <p:spPr>
          <a:xfrm>
            <a:off x="-3600" y="-3600"/>
            <a:ext cx="9151200" cy="6424613"/>
          </a:xfrm>
          <a:solidFill>
            <a:srgbClr val="BEBABB"/>
          </a:solidFill>
        </p:spPr>
        <p:txBody>
          <a:bodyPr rtlCol="0">
            <a:normAutofit/>
          </a:bodyPr>
          <a:lstStyle/>
          <a:p>
            <a:pPr lvl="0"/>
            <a:r>
              <a:rPr lang="en-US" noProof="0"/>
              <a:t>Click icon to add picture</a:t>
            </a:r>
            <a:endParaRPr lang="da-DK" noProof="0"/>
          </a:p>
        </p:txBody>
      </p:sp>
      <p:sp>
        <p:nvSpPr>
          <p:cNvPr id="2" name="Title 1"/>
          <p:cNvSpPr>
            <a:spLocks noGrp="1"/>
          </p:cNvSpPr>
          <p:nvPr>
            <p:ph type="title"/>
          </p:nvPr>
        </p:nvSpPr>
        <p:spPr>
          <a:xfrm>
            <a:off x="719138" y="2523554"/>
            <a:ext cx="7705725" cy="1128498"/>
          </a:xfrm>
        </p:spPr>
        <p:txBody>
          <a:bodyPr>
            <a:noAutofit/>
          </a:bodyPr>
          <a:lstStyle>
            <a:lvl1pPr>
              <a:lnSpc>
                <a:spcPct val="80000"/>
              </a:lnSpc>
              <a:defRPr sz="4000" cap="all" baseline="0">
                <a:solidFill>
                  <a:schemeClr val="bg1"/>
                </a:solidFill>
              </a:defRPr>
            </a:lvl1pPr>
          </a:lstStyle>
          <a:p>
            <a:r>
              <a:rPr lang="en-US" noProof="0"/>
              <a:t>Click to edit Master title style</a:t>
            </a:r>
            <a:endParaRPr lang="da-DK" noProof="0"/>
          </a:p>
        </p:txBody>
      </p:sp>
      <p:sp>
        <p:nvSpPr>
          <p:cNvPr id="13" name="Text Placeholder 12"/>
          <p:cNvSpPr>
            <a:spLocks noGrp="1"/>
          </p:cNvSpPr>
          <p:nvPr>
            <p:ph type="body" sz="quarter" idx="14"/>
          </p:nvPr>
        </p:nvSpPr>
        <p:spPr>
          <a:xfrm>
            <a:off x="719138" y="3644900"/>
            <a:ext cx="4932362" cy="2206800"/>
          </a:xfrm>
        </p:spPr>
        <p:txBody>
          <a:bodyPr anchor="b"/>
          <a:lstStyle>
            <a:lvl1pPr>
              <a:defRPr b="0">
                <a:solidFill>
                  <a:schemeClr val="bg1"/>
                </a:solidFill>
              </a:defRPr>
            </a:lvl1pPr>
            <a:lvl2pPr marL="0" indent="0">
              <a:buFontTx/>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a:p>
        </p:txBody>
      </p:sp>
      <p:sp>
        <p:nvSpPr>
          <p:cNvPr id="9" name="Date Placeholder 2">
            <a:extLst>
              <a:ext uri="{FF2B5EF4-FFF2-40B4-BE49-F238E27FC236}">
                <a16:creationId xmlns:a16="http://schemas.microsoft.com/office/drawing/2014/main" id="{EBE27A88-B2D6-4057-BCD5-97C1F726257F}"/>
              </a:ext>
            </a:extLst>
          </p:cNvPr>
          <p:cNvSpPr>
            <a:spLocks noGrp="1"/>
          </p:cNvSpPr>
          <p:nvPr>
            <p:ph type="dt" sz="half" idx="15"/>
          </p:nvPr>
        </p:nvSpPr>
        <p:spPr/>
        <p:txBody>
          <a:bodyPr/>
          <a:lstStyle>
            <a:lvl1pPr>
              <a:defRPr/>
            </a:lvl1pPr>
          </a:lstStyle>
          <a:p>
            <a:pPr>
              <a:defRPr/>
            </a:pPr>
            <a:fld id="{CAEA6FF6-FC18-4CCF-805F-D6D6966EF425}" type="datetime1">
              <a:rPr lang="da-DK" smtClean="0"/>
              <a:t>26-11-2020</a:t>
            </a:fld>
            <a:endParaRPr lang="da-DK"/>
          </a:p>
        </p:txBody>
      </p:sp>
      <p:sp>
        <p:nvSpPr>
          <p:cNvPr id="10" name="Footer Placeholder 3">
            <a:extLst>
              <a:ext uri="{FF2B5EF4-FFF2-40B4-BE49-F238E27FC236}">
                <a16:creationId xmlns:a16="http://schemas.microsoft.com/office/drawing/2014/main" id="{BBF63A15-A0EF-4D7A-8AFE-E563BF6368D7}"/>
              </a:ext>
            </a:extLst>
          </p:cNvPr>
          <p:cNvSpPr>
            <a:spLocks noGrp="1"/>
          </p:cNvSpPr>
          <p:nvPr>
            <p:ph type="ftr" sz="quarter" idx="16"/>
          </p:nvPr>
        </p:nvSpPr>
        <p:spPr/>
        <p:txBody>
          <a:bodyPr/>
          <a:lstStyle>
            <a:lvl1pPr>
              <a:defRPr/>
            </a:lvl1pPr>
          </a:lstStyle>
          <a:p>
            <a:pPr>
              <a:defRPr/>
            </a:pPr>
            <a:r>
              <a:rPr lang="da-DK"/>
              <a:t>Røde Kors / 2020</a:t>
            </a:r>
          </a:p>
        </p:txBody>
      </p:sp>
      <p:sp>
        <p:nvSpPr>
          <p:cNvPr id="11" name="Slide Number Placeholder 4">
            <a:extLst>
              <a:ext uri="{FF2B5EF4-FFF2-40B4-BE49-F238E27FC236}">
                <a16:creationId xmlns:a16="http://schemas.microsoft.com/office/drawing/2014/main" id="{CC8D2FEA-9EC4-43A1-9994-74306988D9EB}"/>
              </a:ext>
            </a:extLst>
          </p:cNvPr>
          <p:cNvSpPr>
            <a:spLocks noGrp="1"/>
          </p:cNvSpPr>
          <p:nvPr>
            <p:ph type="sldNum" sz="quarter" idx="17"/>
          </p:nvPr>
        </p:nvSpPr>
        <p:spPr/>
        <p:txBody>
          <a:bodyPr/>
          <a:lstStyle>
            <a:lvl1pPr>
              <a:defRPr/>
            </a:lvl1pPr>
          </a:lstStyle>
          <a:p>
            <a:fld id="{7DE5956A-B1B8-418A-A3EC-25D6C62B77CD}" type="slidenum">
              <a:rPr lang="da-DK" altLang="da-DK"/>
              <a:pPr/>
              <a:t>‹nr.›</a:t>
            </a:fld>
            <a:endParaRPr lang="da-DK" altLang="da-DK"/>
          </a:p>
        </p:txBody>
      </p:sp>
    </p:spTree>
    <p:extLst>
      <p:ext uri="{BB962C8B-B14F-4D97-AF65-F5344CB8AC3E}">
        <p14:creationId xmlns:p14="http://schemas.microsoft.com/office/powerpoint/2010/main" val="1557054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Image and Text">
    <p:spTree>
      <p:nvGrpSpPr>
        <p:cNvPr id="1" name=""/>
        <p:cNvGrpSpPr/>
        <p:nvPr/>
      </p:nvGrpSpPr>
      <p:grpSpPr>
        <a:xfrm>
          <a:off x="0" y="0"/>
          <a:ext cx="0" cy="0"/>
          <a:chOff x="0" y="0"/>
          <a:chExt cx="0" cy="0"/>
        </a:xfrm>
      </p:grpSpPr>
      <p:pic>
        <p:nvPicPr>
          <p:cNvPr id="4" name="Picture 2" descr="D:\Transfer\RødeKors\PPT\logo\lille logo.wmf">
            <a:extLst>
              <a:ext uri="{FF2B5EF4-FFF2-40B4-BE49-F238E27FC236}">
                <a16:creationId xmlns:a16="http://schemas.microsoft.com/office/drawing/2014/main" id="{BF866644-F413-4CAA-9964-2CE5BFB34A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75" y="274638"/>
            <a:ext cx="3492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00D2D071-2EA1-4808-B6C2-BB64E6C64C3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24075" y="0"/>
            <a:ext cx="201453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8283213F-2D75-4CB6-B7B0-3B1386F95A3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24075" y="0"/>
            <a:ext cx="201771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FADB1FC-C244-4463-81DB-990C055ED657}"/>
              </a:ext>
            </a:extLst>
          </p:cNvPr>
          <p:cNvSpPr txBox="1">
            <a:spLocks noChangeArrowheads="1"/>
          </p:cNvSpPr>
          <p:nvPr userDrawn="1"/>
        </p:nvSpPr>
        <p:spPr bwMode="auto">
          <a:xfrm>
            <a:off x="-2130425" y="1665288"/>
            <a:ext cx="20161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eaLnBrk="1" hangingPunct="1">
              <a:defRPr/>
            </a:pPr>
            <a:r>
              <a:rPr lang="da-DK" sz="1000" b="1">
                <a:solidFill>
                  <a:prstClr val="white"/>
                </a:solidFill>
                <a:cs typeface="+mn-cs"/>
              </a:rPr>
              <a:t>Indsæt billede</a:t>
            </a:r>
          </a:p>
          <a:p>
            <a:pPr algn="r" eaLnBrk="1" hangingPunct="1">
              <a:defRPr/>
            </a:pPr>
            <a:r>
              <a:rPr lang="da-DK" sz="1000">
                <a:solidFill>
                  <a:prstClr val="white"/>
                </a:solidFill>
                <a:cs typeface="+mn-cs"/>
              </a:rPr>
              <a:t>1. Klik på billedikonet </a:t>
            </a:r>
          </a:p>
          <a:p>
            <a:pPr algn="r" eaLnBrk="1" hangingPunct="1">
              <a:defRPr/>
            </a:pPr>
            <a:r>
              <a:rPr lang="da-DK" sz="1000">
                <a:solidFill>
                  <a:prstClr val="white"/>
                </a:solidFill>
                <a:cs typeface="+mn-cs"/>
              </a:rPr>
              <a:t>og vælg dit billede</a:t>
            </a:r>
          </a:p>
          <a:p>
            <a:pPr algn="r" eaLnBrk="1" hangingPunct="1">
              <a:defRPr/>
            </a:pPr>
            <a:r>
              <a:rPr lang="da-DK" sz="1000">
                <a:solidFill>
                  <a:prstClr val="white"/>
                </a:solidFill>
                <a:cs typeface="+mn-cs"/>
              </a:rPr>
              <a:t>2. Højreklik på billede </a:t>
            </a:r>
            <a:br>
              <a:rPr lang="da-DK" sz="1000">
                <a:solidFill>
                  <a:prstClr val="white"/>
                </a:solidFill>
                <a:cs typeface="+mn-cs"/>
              </a:rPr>
            </a:br>
            <a:r>
              <a:rPr lang="da-DK" sz="1000">
                <a:solidFill>
                  <a:prstClr val="white"/>
                </a:solidFill>
                <a:cs typeface="+mn-cs"/>
              </a:rPr>
              <a:t>og vælg ’Placér bagerst’</a:t>
            </a:r>
          </a:p>
        </p:txBody>
      </p:sp>
      <p:sp>
        <p:nvSpPr>
          <p:cNvPr id="8" name="Picture Placeholder 7"/>
          <p:cNvSpPr>
            <a:spLocks noGrp="1"/>
          </p:cNvSpPr>
          <p:nvPr>
            <p:ph type="pic" sz="quarter" idx="13"/>
          </p:nvPr>
        </p:nvSpPr>
        <p:spPr>
          <a:xfrm>
            <a:off x="-3600" y="-3600"/>
            <a:ext cx="9151200" cy="6424613"/>
          </a:xfrm>
          <a:solidFill>
            <a:srgbClr val="BEBABB"/>
          </a:solidFill>
        </p:spPr>
        <p:txBody>
          <a:bodyPr rtlCol="0">
            <a:normAutofit/>
          </a:bodyPr>
          <a:lstStyle/>
          <a:p>
            <a:pPr lvl="0"/>
            <a:r>
              <a:rPr lang="en-US" noProof="0"/>
              <a:t>Click icon to add picture</a:t>
            </a:r>
            <a:endParaRPr lang="da-DK" noProof="0"/>
          </a:p>
        </p:txBody>
      </p:sp>
      <p:sp>
        <p:nvSpPr>
          <p:cNvPr id="13" name="Text Placeholder 12"/>
          <p:cNvSpPr>
            <a:spLocks noGrp="1"/>
          </p:cNvSpPr>
          <p:nvPr>
            <p:ph type="body" sz="quarter" idx="14"/>
          </p:nvPr>
        </p:nvSpPr>
        <p:spPr>
          <a:xfrm>
            <a:off x="719138" y="3644900"/>
            <a:ext cx="4932362" cy="2206800"/>
          </a:xfrm>
        </p:spPr>
        <p:txBody>
          <a:bodyPr anchor="b"/>
          <a:lstStyle>
            <a:lvl1pPr>
              <a:defRPr b="1">
                <a:solidFill>
                  <a:schemeClr val="bg1"/>
                </a:solidFill>
              </a:defRPr>
            </a:lvl1pPr>
            <a:lvl2pPr marL="0" indent="0">
              <a:buFontTx/>
              <a:buNone/>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a:p>
        </p:txBody>
      </p:sp>
      <p:sp>
        <p:nvSpPr>
          <p:cNvPr id="9" name="Date Placeholder 2">
            <a:extLst>
              <a:ext uri="{FF2B5EF4-FFF2-40B4-BE49-F238E27FC236}">
                <a16:creationId xmlns:a16="http://schemas.microsoft.com/office/drawing/2014/main" id="{3858FC90-3970-420F-B6E5-C126FB8F6DD9}"/>
              </a:ext>
            </a:extLst>
          </p:cNvPr>
          <p:cNvSpPr>
            <a:spLocks noGrp="1"/>
          </p:cNvSpPr>
          <p:nvPr>
            <p:ph type="dt" sz="half" idx="15"/>
          </p:nvPr>
        </p:nvSpPr>
        <p:spPr/>
        <p:txBody>
          <a:bodyPr/>
          <a:lstStyle>
            <a:lvl1pPr>
              <a:defRPr/>
            </a:lvl1pPr>
          </a:lstStyle>
          <a:p>
            <a:pPr>
              <a:defRPr/>
            </a:pPr>
            <a:fld id="{8D3EE415-90D0-4BD5-9EA8-8CBCEDBDC29B}" type="datetime1">
              <a:rPr lang="da-DK" smtClean="0"/>
              <a:t>26-11-2020</a:t>
            </a:fld>
            <a:endParaRPr lang="da-DK"/>
          </a:p>
        </p:txBody>
      </p:sp>
      <p:sp>
        <p:nvSpPr>
          <p:cNvPr id="10" name="Footer Placeholder 3">
            <a:extLst>
              <a:ext uri="{FF2B5EF4-FFF2-40B4-BE49-F238E27FC236}">
                <a16:creationId xmlns:a16="http://schemas.microsoft.com/office/drawing/2014/main" id="{1CA849F9-C781-4E34-AFD2-0CD886052006}"/>
              </a:ext>
            </a:extLst>
          </p:cNvPr>
          <p:cNvSpPr>
            <a:spLocks noGrp="1"/>
          </p:cNvSpPr>
          <p:nvPr>
            <p:ph type="ftr" sz="quarter" idx="16"/>
          </p:nvPr>
        </p:nvSpPr>
        <p:spPr/>
        <p:txBody>
          <a:bodyPr/>
          <a:lstStyle>
            <a:lvl1pPr>
              <a:defRPr/>
            </a:lvl1pPr>
          </a:lstStyle>
          <a:p>
            <a:pPr>
              <a:defRPr/>
            </a:pPr>
            <a:r>
              <a:rPr lang="da-DK"/>
              <a:t>Røde Kors / 2020</a:t>
            </a:r>
          </a:p>
        </p:txBody>
      </p:sp>
      <p:sp>
        <p:nvSpPr>
          <p:cNvPr id="11" name="Slide Number Placeholder 4">
            <a:extLst>
              <a:ext uri="{FF2B5EF4-FFF2-40B4-BE49-F238E27FC236}">
                <a16:creationId xmlns:a16="http://schemas.microsoft.com/office/drawing/2014/main" id="{C2D6D4C2-EE26-4DC9-8FCB-04DC33B7473F}"/>
              </a:ext>
            </a:extLst>
          </p:cNvPr>
          <p:cNvSpPr>
            <a:spLocks noGrp="1"/>
          </p:cNvSpPr>
          <p:nvPr>
            <p:ph type="sldNum" sz="quarter" idx="17"/>
          </p:nvPr>
        </p:nvSpPr>
        <p:spPr/>
        <p:txBody>
          <a:bodyPr/>
          <a:lstStyle>
            <a:lvl1pPr>
              <a:defRPr/>
            </a:lvl1pPr>
          </a:lstStyle>
          <a:p>
            <a:fld id="{8FA4E87A-3EBC-45A2-A9B6-E6CD5EBAD855}" type="slidenum">
              <a:rPr lang="da-DK" altLang="da-DK"/>
              <a:pPr/>
              <a:t>‹nr.›</a:t>
            </a:fld>
            <a:endParaRPr lang="da-DK" altLang="da-DK"/>
          </a:p>
        </p:txBody>
      </p:sp>
    </p:spTree>
    <p:extLst>
      <p:ext uri="{BB962C8B-B14F-4D97-AF65-F5344CB8AC3E}">
        <p14:creationId xmlns:p14="http://schemas.microsoft.com/office/powerpoint/2010/main" val="1129704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End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6CFF25-B410-4848-9211-7794A84C78EB}"/>
              </a:ext>
            </a:extLst>
          </p:cNvPr>
          <p:cNvSpPr/>
          <p:nvPr userDrawn="1"/>
        </p:nvSpPr>
        <p:spPr>
          <a:xfrm>
            <a:off x="-3175" y="-3175"/>
            <a:ext cx="9150350" cy="6427788"/>
          </a:xfrm>
          <a:prstGeom prst="rect">
            <a:avLst/>
          </a:prstGeom>
          <a:solidFill>
            <a:srgbClr val="FAE3E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a:solidFill>
                <a:prstClr val="white"/>
              </a:solidFill>
            </a:endParaRPr>
          </a:p>
        </p:txBody>
      </p:sp>
      <p:pic>
        <p:nvPicPr>
          <p:cNvPr id="4" name="Picture 2" descr="D:\Transfer\RødeKors\PPT\logo\stor logo.wmf">
            <a:extLst>
              <a:ext uri="{FF2B5EF4-FFF2-40B4-BE49-F238E27FC236}">
                <a16:creationId xmlns:a16="http://schemas.microsoft.com/office/drawing/2014/main" id="{88DB5091-969B-48B3-9469-B56F9FD56A9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95750" y="2732088"/>
            <a:ext cx="9525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93A193DA-6A45-4AFB-BADD-DA89F2FAD9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24075" y="0"/>
            <a:ext cx="201453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19139" y="456214"/>
            <a:ext cx="7705724" cy="1405924"/>
          </a:xfrm>
        </p:spPr>
        <p:txBody>
          <a:bodyPr>
            <a:noAutofit/>
          </a:bodyPr>
          <a:lstStyle>
            <a:lvl1pPr>
              <a:defRPr sz="4000" cap="all" baseline="0"/>
            </a:lvl1pPr>
          </a:lstStyle>
          <a:p>
            <a:r>
              <a:rPr lang="en-US" noProof="0"/>
              <a:t>Click to edit Master title style</a:t>
            </a:r>
            <a:endParaRPr lang="da-DK" noProof="0"/>
          </a:p>
        </p:txBody>
      </p:sp>
      <p:sp>
        <p:nvSpPr>
          <p:cNvPr id="6" name="Date Placeholder 2">
            <a:extLst>
              <a:ext uri="{FF2B5EF4-FFF2-40B4-BE49-F238E27FC236}">
                <a16:creationId xmlns:a16="http://schemas.microsoft.com/office/drawing/2014/main" id="{369B313D-39C0-4D40-9934-2DC8E700BDBD}"/>
              </a:ext>
            </a:extLst>
          </p:cNvPr>
          <p:cNvSpPr>
            <a:spLocks noGrp="1"/>
          </p:cNvSpPr>
          <p:nvPr>
            <p:ph type="dt" sz="half" idx="10"/>
          </p:nvPr>
        </p:nvSpPr>
        <p:spPr/>
        <p:txBody>
          <a:bodyPr/>
          <a:lstStyle>
            <a:lvl1pPr>
              <a:defRPr/>
            </a:lvl1pPr>
          </a:lstStyle>
          <a:p>
            <a:pPr>
              <a:defRPr/>
            </a:pPr>
            <a:fld id="{14A583AD-632A-469E-BD55-DA75D24F8DFC}" type="datetime1">
              <a:rPr lang="da-DK" smtClean="0"/>
              <a:t>26-11-2020</a:t>
            </a:fld>
            <a:endParaRPr lang="da-DK"/>
          </a:p>
        </p:txBody>
      </p:sp>
      <p:sp>
        <p:nvSpPr>
          <p:cNvPr id="7" name="Footer Placeholder 3">
            <a:extLst>
              <a:ext uri="{FF2B5EF4-FFF2-40B4-BE49-F238E27FC236}">
                <a16:creationId xmlns:a16="http://schemas.microsoft.com/office/drawing/2014/main" id="{32AC30DF-23E3-4A3A-A309-F6FB236CF96B}"/>
              </a:ext>
            </a:extLst>
          </p:cNvPr>
          <p:cNvSpPr>
            <a:spLocks noGrp="1"/>
          </p:cNvSpPr>
          <p:nvPr>
            <p:ph type="ftr" sz="quarter" idx="11"/>
          </p:nvPr>
        </p:nvSpPr>
        <p:spPr/>
        <p:txBody>
          <a:bodyPr/>
          <a:lstStyle>
            <a:lvl1pPr>
              <a:defRPr/>
            </a:lvl1pPr>
          </a:lstStyle>
          <a:p>
            <a:pPr>
              <a:defRPr/>
            </a:pPr>
            <a:r>
              <a:rPr lang="da-DK"/>
              <a:t>Røde Kors / 2020</a:t>
            </a:r>
          </a:p>
        </p:txBody>
      </p:sp>
      <p:sp>
        <p:nvSpPr>
          <p:cNvPr id="8" name="Slide Number Placeholder 4">
            <a:extLst>
              <a:ext uri="{FF2B5EF4-FFF2-40B4-BE49-F238E27FC236}">
                <a16:creationId xmlns:a16="http://schemas.microsoft.com/office/drawing/2014/main" id="{FC6A9428-2919-4917-AAE1-CFA1449FA327}"/>
              </a:ext>
            </a:extLst>
          </p:cNvPr>
          <p:cNvSpPr>
            <a:spLocks noGrp="1"/>
          </p:cNvSpPr>
          <p:nvPr>
            <p:ph type="sldNum" sz="quarter" idx="12"/>
          </p:nvPr>
        </p:nvSpPr>
        <p:spPr/>
        <p:txBody>
          <a:bodyPr/>
          <a:lstStyle>
            <a:lvl1pPr>
              <a:defRPr/>
            </a:lvl1pPr>
          </a:lstStyle>
          <a:p>
            <a:fld id="{0CDA781E-D822-4805-B37F-9A075CF7239A}" type="slidenum">
              <a:rPr lang="da-DK" altLang="da-DK"/>
              <a:pPr/>
              <a:t>‹nr.›</a:t>
            </a:fld>
            <a:endParaRPr lang="da-DK" altLang="da-DK"/>
          </a:p>
        </p:txBody>
      </p:sp>
    </p:spTree>
    <p:extLst>
      <p:ext uri="{BB962C8B-B14F-4D97-AF65-F5344CB8AC3E}">
        <p14:creationId xmlns:p14="http://schemas.microsoft.com/office/powerpoint/2010/main" val="1591077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D:\Transfer\RødeKors\PPT\logo\lille logo.wmf">
            <a:extLst>
              <a:ext uri="{FF2B5EF4-FFF2-40B4-BE49-F238E27FC236}">
                <a16:creationId xmlns:a16="http://schemas.microsoft.com/office/drawing/2014/main" id="{2D0B0BD4-E294-40D7-AAA9-CA53A16E303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75" y="274638"/>
            <a:ext cx="3492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noProof="0"/>
              <a:t>Click to edit Master title style</a:t>
            </a:r>
            <a:endParaRPr lang="da-DK" noProof="0"/>
          </a:p>
        </p:txBody>
      </p:sp>
      <p:sp>
        <p:nvSpPr>
          <p:cNvPr id="4" name="Date Placeholder 2">
            <a:extLst>
              <a:ext uri="{FF2B5EF4-FFF2-40B4-BE49-F238E27FC236}">
                <a16:creationId xmlns:a16="http://schemas.microsoft.com/office/drawing/2014/main" id="{0008847D-D902-41FE-AE10-C6E3B32E38BF}"/>
              </a:ext>
            </a:extLst>
          </p:cNvPr>
          <p:cNvSpPr>
            <a:spLocks noGrp="1"/>
          </p:cNvSpPr>
          <p:nvPr>
            <p:ph type="dt" sz="half" idx="10"/>
          </p:nvPr>
        </p:nvSpPr>
        <p:spPr/>
        <p:txBody>
          <a:bodyPr/>
          <a:lstStyle>
            <a:lvl1pPr>
              <a:defRPr/>
            </a:lvl1pPr>
          </a:lstStyle>
          <a:p>
            <a:pPr>
              <a:defRPr/>
            </a:pPr>
            <a:fld id="{C564181D-4A08-4604-90E6-E13FED307DA1}" type="datetime1">
              <a:rPr lang="da-DK" smtClean="0"/>
              <a:t>26-11-2020</a:t>
            </a:fld>
            <a:endParaRPr lang="da-DK"/>
          </a:p>
        </p:txBody>
      </p:sp>
      <p:sp>
        <p:nvSpPr>
          <p:cNvPr id="5" name="Footer Placeholder 3">
            <a:extLst>
              <a:ext uri="{FF2B5EF4-FFF2-40B4-BE49-F238E27FC236}">
                <a16:creationId xmlns:a16="http://schemas.microsoft.com/office/drawing/2014/main" id="{F4FC7C33-B68B-4C7D-B0E9-25B7D76D8F50}"/>
              </a:ext>
            </a:extLst>
          </p:cNvPr>
          <p:cNvSpPr>
            <a:spLocks noGrp="1"/>
          </p:cNvSpPr>
          <p:nvPr>
            <p:ph type="ftr" sz="quarter" idx="11"/>
          </p:nvPr>
        </p:nvSpPr>
        <p:spPr/>
        <p:txBody>
          <a:bodyPr/>
          <a:lstStyle>
            <a:lvl1pPr>
              <a:defRPr/>
            </a:lvl1pPr>
          </a:lstStyle>
          <a:p>
            <a:pPr>
              <a:defRPr/>
            </a:pPr>
            <a:r>
              <a:rPr lang="da-DK"/>
              <a:t>Røde Kors / 2020</a:t>
            </a:r>
          </a:p>
        </p:txBody>
      </p:sp>
      <p:sp>
        <p:nvSpPr>
          <p:cNvPr id="6" name="Slide Number Placeholder 4">
            <a:extLst>
              <a:ext uri="{FF2B5EF4-FFF2-40B4-BE49-F238E27FC236}">
                <a16:creationId xmlns:a16="http://schemas.microsoft.com/office/drawing/2014/main" id="{C0AA7FF4-D091-41D6-8F16-6978176AF245}"/>
              </a:ext>
            </a:extLst>
          </p:cNvPr>
          <p:cNvSpPr>
            <a:spLocks noGrp="1"/>
          </p:cNvSpPr>
          <p:nvPr>
            <p:ph type="sldNum" sz="quarter" idx="12"/>
          </p:nvPr>
        </p:nvSpPr>
        <p:spPr/>
        <p:txBody>
          <a:bodyPr/>
          <a:lstStyle>
            <a:lvl1pPr>
              <a:defRPr/>
            </a:lvl1pPr>
          </a:lstStyle>
          <a:p>
            <a:fld id="{860627E7-73FC-48F5-BA2F-F1D466E4E424}" type="slidenum">
              <a:rPr lang="da-DK" altLang="da-DK"/>
              <a:pPr/>
              <a:t>‹nr.›</a:t>
            </a:fld>
            <a:endParaRPr lang="da-DK" altLang="da-DK"/>
          </a:p>
        </p:txBody>
      </p:sp>
    </p:spTree>
    <p:extLst>
      <p:ext uri="{BB962C8B-B14F-4D97-AF65-F5344CB8AC3E}">
        <p14:creationId xmlns:p14="http://schemas.microsoft.com/office/powerpoint/2010/main" val="19259518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D:\Transfer\RødeKors\PPT\logo\lille logo.wmf">
            <a:extLst>
              <a:ext uri="{FF2B5EF4-FFF2-40B4-BE49-F238E27FC236}">
                <a16:creationId xmlns:a16="http://schemas.microsoft.com/office/drawing/2014/main" id="{9991928C-CFFB-4359-B535-B823D01E3F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75" y="274638"/>
            <a:ext cx="3492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83DEE059-4C16-4A57-81F4-B7203C747033}"/>
              </a:ext>
            </a:extLst>
          </p:cNvPr>
          <p:cNvSpPr>
            <a:spLocks noGrp="1"/>
          </p:cNvSpPr>
          <p:nvPr>
            <p:ph type="dt" sz="half" idx="10"/>
          </p:nvPr>
        </p:nvSpPr>
        <p:spPr/>
        <p:txBody>
          <a:bodyPr/>
          <a:lstStyle>
            <a:lvl1pPr>
              <a:defRPr/>
            </a:lvl1pPr>
          </a:lstStyle>
          <a:p>
            <a:pPr>
              <a:defRPr/>
            </a:pPr>
            <a:fld id="{751384F6-29FD-43E7-BAB9-CBF16718DAB7}" type="datetime1">
              <a:rPr lang="da-DK" smtClean="0"/>
              <a:t>26-11-2020</a:t>
            </a:fld>
            <a:endParaRPr lang="da-DK"/>
          </a:p>
        </p:txBody>
      </p:sp>
      <p:sp>
        <p:nvSpPr>
          <p:cNvPr id="4" name="Footer Placeholder 2">
            <a:extLst>
              <a:ext uri="{FF2B5EF4-FFF2-40B4-BE49-F238E27FC236}">
                <a16:creationId xmlns:a16="http://schemas.microsoft.com/office/drawing/2014/main" id="{53A18601-321A-48E8-BC67-572E53B4E072}"/>
              </a:ext>
            </a:extLst>
          </p:cNvPr>
          <p:cNvSpPr>
            <a:spLocks noGrp="1"/>
          </p:cNvSpPr>
          <p:nvPr>
            <p:ph type="ftr" sz="quarter" idx="11"/>
          </p:nvPr>
        </p:nvSpPr>
        <p:spPr/>
        <p:txBody>
          <a:bodyPr/>
          <a:lstStyle>
            <a:lvl1pPr>
              <a:defRPr/>
            </a:lvl1pPr>
          </a:lstStyle>
          <a:p>
            <a:pPr>
              <a:defRPr/>
            </a:pPr>
            <a:r>
              <a:rPr lang="da-DK"/>
              <a:t>Røde Kors / 2020</a:t>
            </a:r>
          </a:p>
        </p:txBody>
      </p:sp>
      <p:sp>
        <p:nvSpPr>
          <p:cNvPr id="5" name="Slide Number Placeholder 3">
            <a:extLst>
              <a:ext uri="{FF2B5EF4-FFF2-40B4-BE49-F238E27FC236}">
                <a16:creationId xmlns:a16="http://schemas.microsoft.com/office/drawing/2014/main" id="{EBAAF248-12B2-4ADF-9E0C-1BC8D6EE7841}"/>
              </a:ext>
            </a:extLst>
          </p:cNvPr>
          <p:cNvSpPr>
            <a:spLocks noGrp="1"/>
          </p:cNvSpPr>
          <p:nvPr>
            <p:ph type="sldNum" sz="quarter" idx="12"/>
          </p:nvPr>
        </p:nvSpPr>
        <p:spPr/>
        <p:txBody>
          <a:bodyPr/>
          <a:lstStyle>
            <a:lvl1pPr>
              <a:defRPr/>
            </a:lvl1pPr>
          </a:lstStyle>
          <a:p>
            <a:fld id="{D6B4A4B6-D46E-40CC-A9D6-28606D5FD1EA}" type="slidenum">
              <a:rPr lang="da-DK" altLang="da-DK"/>
              <a:pPr/>
              <a:t>‹nr.›</a:t>
            </a:fld>
            <a:endParaRPr lang="da-DK" altLang="da-DK"/>
          </a:p>
        </p:txBody>
      </p:sp>
    </p:spTree>
    <p:extLst>
      <p:ext uri="{BB962C8B-B14F-4D97-AF65-F5344CB8AC3E}">
        <p14:creationId xmlns:p14="http://schemas.microsoft.com/office/powerpoint/2010/main" val="3445202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umbered List Title and Content">
    <p:spTree>
      <p:nvGrpSpPr>
        <p:cNvPr id="1" name=""/>
        <p:cNvGrpSpPr/>
        <p:nvPr/>
      </p:nvGrpSpPr>
      <p:grpSpPr>
        <a:xfrm>
          <a:off x="0" y="0"/>
          <a:ext cx="0" cy="0"/>
          <a:chOff x="0" y="0"/>
          <a:chExt cx="0" cy="0"/>
        </a:xfrm>
      </p:grpSpPr>
      <p:pic>
        <p:nvPicPr>
          <p:cNvPr id="4098" name="Picture 2" descr="D:\Transfer\RødeKors\PPT\logo\lille logo.wmf"/>
          <p:cNvPicPr>
            <a:picLocks noChangeAspect="1" noChangeArrowheads="1"/>
          </p:cNvPicPr>
          <p:nvPr userDrawn="1"/>
        </p:nvPicPr>
        <p:blipFill>
          <a:blip r:embed="rId2" cstate="screen"/>
          <a:srcRect/>
          <a:stretch>
            <a:fillRect/>
          </a:stretch>
        </p:blipFill>
        <p:spPr bwMode="auto">
          <a:xfrm>
            <a:off x="4397377" y="274934"/>
            <a:ext cx="349250" cy="349250"/>
          </a:xfrm>
          <a:prstGeom prst="rect">
            <a:avLst/>
          </a:prstGeom>
          <a:noFill/>
        </p:spPr>
      </p:pic>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idx="1"/>
          </p:nvPr>
        </p:nvSpPr>
        <p:spPr/>
        <p:txBody>
          <a:bodyPr/>
          <a:lstStyle>
            <a:lvl1pPr marL="409575" indent="-409575">
              <a:spcBef>
                <a:spcPts val="1200"/>
              </a:spcBef>
              <a:buClr>
                <a:srgbClr val="C8171E"/>
              </a:buClr>
              <a:buFont typeface="+mj-lt"/>
              <a:buAutoNum type="arabicPeriod"/>
              <a:defRPr b="1"/>
            </a:lvl1pPr>
            <a:lvl2pPr marL="673100" indent="-263525">
              <a:defRPr/>
            </a:lvl2pPr>
            <a:lvl3pPr marL="935038" indent="-252413">
              <a:defRPr/>
            </a:lvl3pPr>
            <a:lvl4pPr marL="1177925" indent="-242888">
              <a:defRPr/>
            </a:lvl4pPr>
            <a:lvl5pPr marL="1428750" indent="-241300">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p:cNvSpPr>
            <a:spLocks noGrp="1"/>
          </p:cNvSpPr>
          <p:nvPr>
            <p:ph type="dt" sz="half" idx="10"/>
          </p:nvPr>
        </p:nvSpPr>
        <p:spPr/>
        <p:txBody>
          <a:bodyPr/>
          <a:lstStyle/>
          <a:p>
            <a:fld id="{65C17771-3253-4210-B0E9-52FFC25F2477}" type="datetime1">
              <a:rPr lang="da-DK" noProof="0" smtClean="0"/>
              <a:t>26-11-2020</a:t>
            </a:fld>
            <a:endParaRPr lang="da-DK" noProof="0"/>
          </a:p>
        </p:txBody>
      </p:sp>
      <p:sp>
        <p:nvSpPr>
          <p:cNvPr id="5" name="Footer Placeholder 4"/>
          <p:cNvSpPr>
            <a:spLocks noGrp="1"/>
          </p:cNvSpPr>
          <p:nvPr>
            <p:ph type="ftr" sz="quarter" idx="11"/>
          </p:nvPr>
        </p:nvSpPr>
        <p:spPr/>
        <p:txBody>
          <a:bodyPr/>
          <a:lstStyle/>
          <a:p>
            <a:r>
              <a:rPr lang="da-DK" noProof="0"/>
              <a:t>RØDE KORS /ÅRMØDE 2020/ FØRSTEHJÆLP</a:t>
            </a:r>
          </a:p>
        </p:txBody>
      </p:sp>
      <p:sp>
        <p:nvSpPr>
          <p:cNvPr id="6" name="Slide Number Placeholder 5"/>
          <p:cNvSpPr>
            <a:spLocks noGrp="1"/>
          </p:cNvSpPr>
          <p:nvPr>
            <p:ph type="sldNum" sz="quarter" idx="12"/>
          </p:nvPr>
        </p:nvSpPr>
        <p:spPr/>
        <p:txBody>
          <a:bodyPr/>
          <a:lstStyle/>
          <a:p>
            <a:fld id="{846537C4-461C-40AD-BBFE-FC34AD250033}" type="slidenum">
              <a:rPr lang="da-DK" noProof="0" smtClean="0"/>
              <a:pPr/>
              <a:t>‹nr.›</a:t>
            </a:fld>
            <a:endParaRPr lang="da-DK" noProof="0"/>
          </a:p>
        </p:txBody>
      </p:sp>
      <p:sp>
        <p:nvSpPr>
          <p:cNvPr id="11" name="TextBox 10"/>
          <p:cNvSpPr txBox="1"/>
          <p:nvPr userDrawn="1"/>
        </p:nvSpPr>
        <p:spPr>
          <a:xfrm>
            <a:off x="-1512676" y="1916116"/>
            <a:ext cx="1332148" cy="461665"/>
          </a:xfrm>
          <a:prstGeom prst="rect">
            <a:avLst/>
          </a:prstGeom>
          <a:noFill/>
        </p:spPr>
        <p:txBody>
          <a:bodyPr wrap="square" lIns="0" tIns="0" rIns="0" bIns="0" rtlCol="0">
            <a:spAutoFit/>
          </a:bodyPr>
          <a:lstStyle/>
          <a:p>
            <a:pPr algn="r"/>
            <a:r>
              <a:rPr lang="da-DK" sz="1000" kern="1200" baseline="0">
                <a:solidFill>
                  <a:schemeClr val="bg1"/>
                </a:solidFill>
                <a:latin typeface="+mn-lt"/>
                <a:ea typeface="+mn-ea"/>
                <a:cs typeface="+mn-cs"/>
              </a:rPr>
              <a:t>De tre første ord beholdes i bold, resten i </a:t>
            </a:r>
            <a:r>
              <a:rPr lang="da-DK" sz="1000" kern="1200" baseline="0" err="1">
                <a:solidFill>
                  <a:schemeClr val="bg1"/>
                </a:solidFill>
                <a:latin typeface="+mn-lt"/>
                <a:ea typeface="+mn-ea"/>
                <a:cs typeface="+mn-cs"/>
              </a:rPr>
              <a:t>Regular</a:t>
            </a:r>
            <a:endParaRPr lang="da-DK" sz="100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ive Title Slide Text aligned right">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4096800" y="2732400"/>
            <a:ext cx="954000" cy="957600"/>
          </a:xfrm>
          <a:blipFill>
            <a:blip r:embed="rId2"/>
            <a:stretch>
              <a:fillRect/>
            </a:stretch>
          </a:blipFill>
        </p:spPr>
        <p:txBody>
          <a:bodyPr anchor="ctr" anchorCtr="0">
            <a:normAutofit/>
          </a:bodyPr>
          <a:lstStyle>
            <a:lvl1pPr algn="ctr">
              <a:defRPr sz="100">
                <a:solidFill>
                  <a:srgbClr val="E30A0B"/>
                </a:solidFill>
              </a:defRPr>
            </a:lvl1pPr>
          </a:lstStyle>
          <a:p>
            <a:pPr lvl="0"/>
            <a:r>
              <a:rPr lang="da-DK"/>
              <a:t>Klik for at redigere teksttypografierne i masteren</a:t>
            </a:r>
          </a:p>
        </p:txBody>
      </p:sp>
      <p:sp>
        <p:nvSpPr>
          <p:cNvPr id="11" name="Picture Placeholder 10"/>
          <p:cNvSpPr>
            <a:spLocks noGrp="1"/>
          </p:cNvSpPr>
          <p:nvPr>
            <p:ph type="pic" sz="quarter" idx="13"/>
          </p:nvPr>
        </p:nvSpPr>
        <p:spPr>
          <a:xfrm>
            <a:off x="-3600" y="-3600"/>
            <a:ext cx="9151200" cy="6429600"/>
          </a:xfrm>
          <a:blipFill>
            <a:blip r:embed="rId3" cstate="screen"/>
            <a:stretch>
              <a:fillRect/>
            </a:stretch>
          </a:blipFill>
        </p:spPr>
        <p:txBody>
          <a:bodyPr/>
          <a:lstStyle/>
          <a:p>
            <a:r>
              <a:rPr lang="da-DK" noProof="0"/>
              <a:t>Klik på ikonet for at tilføje et billede</a:t>
            </a:r>
          </a:p>
        </p:txBody>
      </p:sp>
      <p:sp>
        <p:nvSpPr>
          <p:cNvPr id="4" name="Date Placeholder 3"/>
          <p:cNvSpPr>
            <a:spLocks noGrp="1"/>
          </p:cNvSpPr>
          <p:nvPr>
            <p:ph type="dt" sz="half" idx="10"/>
          </p:nvPr>
        </p:nvSpPr>
        <p:spPr/>
        <p:txBody>
          <a:bodyPr/>
          <a:lstStyle/>
          <a:p>
            <a:fld id="{E05D4263-E143-4F23-BCCF-3EA5D19364BD}" type="datetime1">
              <a:rPr lang="da-DK" noProof="0" smtClean="0"/>
              <a:t>26-11-2020</a:t>
            </a:fld>
            <a:endParaRPr lang="da-DK" noProof="0"/>
          </a:p>
        </p:txBody>
      </p:sp>
      <p:sp>
        <p:nvSpPr>
          <p:cNvPr id="5" name="Footer Placeholder 4"/>
          <p:cNvSpPr>
            <a:spLocks noGrp="1"/>
          </p:cNvSpPr>
          <p:nvPr>
            <p:ph type="ftr" sz="quarter" idx="11"/>
          </p:nvPr>
        </p:nvSpPr>
        <p:spPr/>
        <p:txBody>
          <a:bodyPr/>
          <a:lstStyle/>
          <a:p>
            <a:r>
              <a:rPr lang="da-DK" noProof="0"/>
              <a:t>RØDE KORS /ÅRMØDE 2020/ FØRSTEHJÆLP</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46537C4-461C-40AD-BBFE-FC34AD250033}" type="slidenum">
              <a:rPr lang="da-DK" noProof="0" smtClean="0"/>
              <a:pPr/>
              <a:t>‹nr.›</a:t>
            </a:fld>
            <a:endParaRPr lang="da-DK" noProof="0"/>
          </a:p>
        </p:txBody>
      </p:sp>
      <p:pic>
        <p:nvPicPr>
          <p:cNvPr id="1026" name="Picture 2"/>
          <p:cNvPicPr>
            <a:picLocks noChangeAspect="1" noChangeArrowheads="1"/>
          </p:cNvPicPr>
          <p:nvPr userDrawn="1"/>
        </p:nvPicPr>
        <p:blipFill>
          <a:blip r:embed="rId4" cstate="screen"/>
          <a:srcRect/>
          <a:stretch>
            <a:fillRect/>
          </a:stretch>
        </p:blipFill>
        <p:spPr bwMode="auto">
          <a:xfrm>
            <a:off x="-2123998" y="0"/>
            <a:ext cx="2013865" cy="1512000"/>
          </a:xfrm>
          <a:prstGeom prst="rect">
            <a:avLst/>
          </a:prstGeom>
          <a:noFill/>
          <a:ln w="9525">
            <a:noFill/>
            <a:miter lim="800000"/>
            <a:headEnd/>
            <a:tailEnd/>
          </a:ln>
        </p:spPr>
      </p:pic>
      <p:sp>
        <p:nvSpPr>
          <p:cNvPr id="19" name="TextBox 18"/>
          <p:cNvSpPr txBox="1"/>
          <p:nvPr userDrawn="1"/>
        </p:nvSpPr>
        <p:spPr>
          <a:xfrm>
            <a:off x="-1512676" y="2859325"/>
            <a:ext cx="1332148" cy="1384995"/>
          </a:xfrm>
          <a:prstGeom prst="rect">
            <a:avLst/>
          </a:prstGeom>
          <a:noFill/>
        </p:spPr>
        <p:txBody>
          <a:bodyPr wrap="square" lIns="0" tIns="0" rIns="0" bIns="0" rtlCol="0">
            <a:spAutoFit/>
          </a:bodyPr>
          <a:lstStyle/>
          <a:p>
            <a:pPr algn="r"/>
            <a:r>
              <a:rPr lang="da-DK" sz="1000" kern="1200" baseline="0">
                <a:solidFill>
                  <a:schemeClr val="bg1"/>
                </a:solidFill>
                <a:latin typeface="+mn-lt"/>
                <a:ea typeface="+mn-ea"/>
                <a:cs typeface="+mn-cs"/>
              </a:rPr>
              <a:t>Billedindsætning:</a:t>
            </a:r>
          </a:p>
          <a:p>
            <a:pPr algn="r"/>
            <a:r>
              <a:rPr lang="da-DK" sz="1000" kern="1200" baseline="0">
                <a:solidFill>
                  <a:schemeClr val="bg1"/>
                </a:solidFill>
                <a:latin typeface="+mn-lt"/>
                <a:ea typeface="+mn-ea"/>
                <a:cs typeface="+mn-cs"/>
              </a:rPr>
              <a:t>Klik på billede ikonen og sæt dit billede ind.</a:t>
            </a:r>
          </a:p>
          <a:p>
            <a:pPr algn="r"/>
            <a:r>
              <a:rPr lang="da-DK" sz="1000" kern="1200" baseline="0">
                <a:solidFill>
                  <a:schemeClr val="bg1"/>
                </a:solidFill>
                <a:latin typeface="+mn-lt"/>
                <a:ea typeface="+mn-ea"/>
                <a:cs typeface="+mn-cs"/>
              </a:rPr>
              <a:t>Højre klik på billede og placér bagerst for at få Røde Kors-logoet frem</a:t>
            </a:r>
          </a:p>
          <a:p>
            <a:pPr algn="r"/>
            <a:endParaRPr lang="da-DK" sz="1000" kern="1200" baseline="0">
              <a:solidFill>
                <a:schemeClr val="bg1"/>
              </a:solidFill>
              <a:latin typeface="+mn-lt"/>
              <a:ea typeface="+mn-ea"/>
              <a:cs typeface="+mn-cs"/>
            </a:endParaRPr>
          </a:p>
        </p:txBody>
      </p:sp>
      <p:sp>
        <p:nvSpPr>
          <p:cNvPr id="3" name="Subtitle 2"/>
          <p:cNvSpPr>
            <a:spLocks noGrp="1"/>
          </p:cNvSpPr>
          <p:nvPr>
            <p:ph type="subTitle" idx="1"/>
          </p:nvPr>
        </p:nvSpPr>
        <p:spPr>
          <a:xfrm>
            <a:off x="5796136" y="4473116"/>
            <a:ext cx="2628726" cy="1440000"/>
          </a:xfrm>
        </p:spPr>
        <p:txBody>
          <a:bodyPr anchor="b" anchorCtr="0"/>
          <a:lstStyle>
            <a:lvl1pPr marL="0" indent="0" algn="r">
              <a:lnSpc>
                <a:spcPct val="100000"/>
              </a:lnSpc>
              <a:spcBef>
                <a:spcPts val="0"/>
              </a:spcBef>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a:t>Klik for at redigere undertiteltypografien i masteren</a:t>
            </a:r>
          </a:p>
        </p:txBody>
      </p:sp>
      <p:sp>
        <p:nvSpPr>
          <p:cNvPr id="2" name="Title 1"/>
          <p:cNvSpPr>
            <a:spLocks noGrp="1"/>
          </p:cNvSpPr>
          <p:nvPr>
            <p:ph type="ctrTitle"/>
          </p:nvPr>
        </p:nvSpPr>
        <p:spPr>
          <a:xfrm>
            <a:off x="719138" y="501246"/>
            <a:ext cx="7705725" cy="1306921"/>
          </a:xfrm>
        </p:spPr>
        <p:txBody>
          <a:bodyPr>
            <a:noAutofit/>
          </a:bodyPr>
          <a:lstStyle>
            <a:lvl1pPr>
              <a:lnSpc>
                <a:spcPct val="80000"/>
              </a:lnSpc>
              <a:defRPr sz="4000" cap="all" baseline="0">
                <a:solidFill>
                  <a:schemeClr val="bg1"/>
                </a:solidFill>
              </a:defRPr>
            </a:lvl1pPr>
          </a:lstStyle>
          <a:p>
            <a:r>
              <a:rPr lang="da-DK" noProof="0"/>
              <a:t>Klik for at redigere titeltypografien i masteren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p:cNvSpPr/>
          <p:nvPr userDrawn="1"/>
        </p:nvSpPr>
        <p:spPr>
          <a:xfrm>
            <a:off x="-3600" y="-3600"/>
            <a:ext cx="9151200" cy="6428213"/>
          </a:xfrm>
          <a:prstGeom prst="rect">
            <a:avLst/>
          </a:prstGeom>
          <a:solidFill>
            <a:srgbClr val="FAE3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a:p>
        </p:txBody>
      </p:sp>
      <p:sp>
        <p:nvSpPr>
          <p:cNvPr id="2" name="Title 1"/>
          <p:cNvSpPr>
            <a:spLocks noGrp="1"/>
          </p:cNvSpPr>
          <p:nvPr>
            <p:ph type="title"/>
          </p:nvPr>
        </p:nvSpPr>
        <p:spPr/>
        <p:txBody>
          <a:bodyPr/>
          <a:lstStyle/>
          <a:p>
            <a:r>
              <a:rPr lang="da-DK" noProof="0"/>
              <a:t>Klik for at redigere titeltypografien i masteren</a:t>
            </a:r>
          </a:p>
        </p:txBody>
      </p:sp>
      <p:sp>
        <p:nvSpPr>
          <p:cNvPr id="3" name="Date Placeholder 2"/>
          <p:cNvSpPr>
            <a:spLocks noGrp="1"/>
          </p:cNvSpPr>
          <p:nvPr>
            <p:ph type="dt" sz="half" idx="10"/>
          </p:nvPr>
        </p:nvSpPr>
        <p:spPr/>
        <p:txBody>
          <a:bodyPr/>
          <a:lstStyle/>
          <a:p>
            <a:fld id="{7841D30B-434D-497B-BF56-7AA7778FB227}" type="datetime1">
              <a:rPr lang="da-DK" noProof="0" smtClean="0"/>
              <a:t>26-11-2020</a:t>
            </a:fld>
            <a:endParaRPr lang="da-DK" noProof="0"/>
          </a:p>
        </p:txBody>
      </p:sp>
      <p:sp>
        <p:nvSpPr>
          <p:cNvPr id="4" name="Footer Placeholder 3"/>
          <p:cNvSpPr>
            <a:spLocks noGrp="1"/>
          </p:cNvSpPr>
          <p:nvPr>
            <p:ph type="ftr" sz="quarter" idx="11"/>
          </p:nvPr>
        </p:nvSpPr>
        <p:spPr/>
        <p:txBody>
          <a:bodyPr/>
          <a:lstStyle/>
          <a:p>
            <a:r>
              <a:rPr lang="da-DK" noProof="0"/>
              <a:t>RØDE KORS /ÅRMØDE 2020/ FØRSTEHJÆLP</a:t>
            </a:r>
          </a:p>
        </p:txBody>
      </p:sp>
      <p:sp>
        <p:nvSpPr>
          <p:cNvPr id="5" name="Slide Number Placeholder 4"/>
          <p:cNvSpPr>
            <a:spLocks noGrp="1"/>
          </p:cNvSpPr>
          <p:nvPr>
            <p:ph type="sldNum" sz="quarter" idx="12"/>
          </p:nvPr>
        </p:nvSpPr>
        <p:spPr/>
        <p:txBody>
          <a:bodyPr/>
          <a:lstStyle/>
          <a:p>
            <a:fld id="{846537C4-461C-40AD-BBFE-FC34AD250033}" type="slidenum">
              <a:rPr lang="da-DK" noProof="0" smtClean="0"/>
              <a:pPr/>
              <a:t>‹nr.›</a:t>
            </a:fld>
            <a:endParaRPr lang="da-DK" noProof="0"/>
          </a:p>
        </p:txBody>
      </p:sp>
      <p:sp>
        <p:nvSpPr>
          <p:cNvPr id="9" name="Text Placeholder 8"/>
          <p:cNvSpPr>
            <a:spLocks noGrp="1"/>
          </p:cNvSpPr>
          <p:nvPr>
            <p:ph type="body" sz="quarter" idx="13"/>
          </p:nvPr>
        </p:nvSpPr>
        <p:spPr>
          <a:xfrm>
            <a:off x="719138" y="1798310"/>
            <a:ext cx="7705725" cy="4402998"/>
          </a:xfrm>
        </p:spPr>
        <p:txBody>
          <a:bodyPr/>
          <a:lstStyle>
            <a:lvl1pPr algn="ctr">
              <a:lnSpc>
                <a:spcPct val="120000"/>
              </a:lnSpc>
              <a:defRPr sz="2900" b="0"/>
            </a:lvl1pPr>
            <a:lvl2pPr marL="0" indent="0" algn="ctr">
              <a:buFontTx/>
              <a:buNone/>
              <a:defRPr sz="2200"/>
            </a:lvl2pPr>
            <a:lvl3pPr marL="0" indent="0" algn="ctr">
              <a:buFontTx/>
              <a:buNone/>
              <a:defRPr/>
            </a:lvl3pPr>
            <a:lvl4pPr marL="0" indent="0" algn="ctr">
              <a:buFontTx/>
              <a:buNone/>
              <a:defRPr/>
            </a:lvl4pPr>
            <a:lvl5pPr marL="0" indent="0" algn="ctr">
              <a:buFontTx/>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pic>
        <p:nvPicPr>
          <p:cNvPr id="3074" name="Picture 2"/>
          <p:cNvPicPr>
            <a:picLocks noChangeAspect="1" noChangeArrowheads="1"/>
          </p:cNvPicPr>
          <p:nvPr userDrawn="1"/>
        </p:nvPicPr>
        <p:blipFill>
          <a:blip r:embed="rId2" cstate="screen"/>
          <a:srcRect/>
          <a:stretch>
            <a:fillRect/>
          </a:stretch>
        </p:blipFill>
        <p:spPr bwMode="auto">
          <a:xfrm>
            <a:off x="-2124000" y="0"/>
            <a:ext cx="2010764" cy="1512000"/>
          </a:xfrm>
          <a:prstGeom prst="rect">
            <a:avLst/>
          </a:prstGeom>
          <a:noFill/>
          <a:ln w="9525">
            <a:noFill/>
            <a:miter lim="800000"/>
            <a:headEnd/>
            <a:tailEnd/>
          </a:ln>
        </p:spPr>
      </p:pic>
      <p:sp>
        <p:nvSpPr>
          <p:cNvPr id="12" name="TextBox 11"/>
          <p:cNvSpPr txBox="1"/>
          <p:nvPr userDrawn="1"/>
        </p:nvSpPr>
        <p:spPr>
          <a:xfrm>
            <a:off x="-1512676" y="2859325"/>
            <a:ext cx="1332148" cy="307777"/>
          </a:xfrm>
          <a:prstGeom prst="rect">
            <a:avLst/>
          </a:prstGeom>
          <a:noFill/>
        </p:spPr>
        <p:txBody>
          <a:bodyPr wrap="square" lIns="0" tIns="0" rIns="0" bIns="0" rtlCol="0">
            <a:spAutoFit/>
          </a:bodyPr>
          <a:lstStyle/>
          <a:p>
            <a:pPr algn="r"/>
            <a:r>
              <a:rPr lang="da-DK" sz="1000" kern="1200" baseline="0">
                <a:solidFill>
                  <a:schemeClr val="bg1"/>
                </a:solidFill>
                <a:latin typeface="+mn-lt"/>
                <a:ea typeface="+mn-ea"/>
                <a:cs typeface="+mn-cs"/>
              </a:rPr>
              <a:t>Animation på teksten</a:t>
            </a:r>
          </a:p>
        </p:txBody>
      </p:sp>
      <p:pic>
        <p:nvPicPr>
          <p:cNvPr id="13" name="Picture 2" descr="D:\Transfer\RødeKors\PPT\logo\lille logo.wmf"/>
          <p:cNvPicPr>
            <a:picLocks noChangeAspect="1" noChangeArrowheads="1"/>
          </p:cNvPicPr>
          <p:nvPr userDrawn="1"/>
        </p:nvPicPr>
        <p:blipFill>
          <a:blip r:embed="rId3" cstate="screen"/>
          <a:srcRect/>
          <a:stretch>
            <a:fillRect/>
          </a:stretch>
        </p:blipFill>
        <p:spPr bwMode="auto">
          <a:xfrm>
            <a:off x="4397377" y="274934"/>
            <a:ext cx="349250" cy="34925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sz="half" idx="1"/>
          </p:nvPr>
        </p:nvSpPr>
        <p:spPr>
          <a:xfrm>
            <a:off x="719138" y="1862137"/>
            <a:ext cx="3592800" cy="4338000"/>
          </a:xfrm>
        </p:spPr>
        <p:txBody>
          <a:bodyPr/>
          <a:lstStyle>
            <a:lvl1pPr>
              <a:defRPr sz="1800"/>
            </a:lvl1pPr>
            <a:lvl2pPr>
              <a:spcBef>
                <a:spcPts val="600"/>
              </a:spcBef>
              <a:defRPr sz="1800"/>
            </a:lvl2pPr>
            <a:lvl3pPr>
              <a:defRPr sz="1800"/>
            </a:lvl3pPr>
            <a:lvl4pPr>
              <a:defRPr sz="1600"/>
            </a:lvl4pPr>
            <a:lvl5pPr>
              <a:defRPr sz="14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Content Placeholder 3"/>
          <p:cNvSpPr>
            <a:spLocks noGrp="1"/>
          </p:cNvSpPr>
          <p:nvPr>
            <p:ph sz="half" idx="2"/>
          </p:nvPr>
        </p:nvSpPr>
        <p:spPr>
          <a:xfrm>
            <a:off x="4845544" y="1862137"/>
            <a:ext cx="3592800" cy="4338000"/>
          </a:xfrm>
        </p:spPr>
        <p:txBody>
          <a:bodyPr/>
          <a:lstStyle>
            <a:lvl1pPr>
              <a:defRPr sz="1800"/>
            </a:lvl1pPr>
            <a:lvl2pPr>
              <a:spcBef>
                <a:spcPts val="600"/>
              </a:spcBef>
              <a:defRPr sz="1800"/>
            </a:lvl2pPr>
            <a:lvl3pPr>
              <a:defRPr sz="1800"/>
            </a:lvl3pPr>
            <a:lvl4pPr>
              <a:defRPr sz="1600"/>
            </a:lvl4pPr>
            <a:lvl5pPr>
              <a:defRPr sz="14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5" name="Date Placeholder 4"/>
          <p:cNvSpPr>
            <a:spLocks noGrp="1"/>
          </p:cNvSpPr>
          <p:nvPr>
            <p:ph type="dt" sz="half" idx="10"/>
          </p:nvPr>
        </p:nvSpPr>
        <p:spPr/>
        <p:txBody>
          <a:bodyPr/>
          <a:lstStyle/>
          <a:p>
            <a:fld id="{D7B984B8-9050-45FB-9C0C-FD267A9467C2}" type="datetime1">
              <a:rPr lang="da-DK" noProof="0" smtClean="0"/>
              <a:t>26-11-2020</a:t>
            </a:fld>
            <a:endParaRPr lang="da-DK" noProof="0"/>
          </a:p>
        </p:txBody>
      </p:sp>
      <p:sp>
        <p:nvSpPr>
          <p:cNvPr id="6" name="Footer Placeholder 5"/>
          <p:cNvSpPr>
            <a:spLocks noGrp="1"/>
          </p:cNvSpPr>
          <p:nvPr>
            <p:ph type="ftr" sz="quarter" idx="11"/>
          </p:nvPr>
        </p:nvSpPr>
        <p:spPr/>
        <p:txBody>
          <a:bodyPr/>
          <a:lstStyle/>
          <a:p>
            <a:r>
              <a:rPr lang="da-DK" noProof="0"/>
              <a:t>RØDE KORS /ÅRMØDE 2020/ FØRSTEHJÆLP</a:t>
            </a:r>
          </a:p>
        </p:txBody>
      </p:sp>
      <p:sp>
        <p:nvSpPr>
          <p:cNvPr id="7" name="Slide Number Placeholder 6"/>
          <p:cNvSpPr>
            <a:spLocks noGrp="1"/>
          </p:cNvSpPr>
          <p:nvPr>
            <p:ph type="sldNum" sz="quarter" idx="12"/>
          </p:nvPr>
        </p:nvSpPr>
        <p:spPr/>
        <p:txBody>
          <a:bodyPr/>
          <a:lstStyle/>
          <a:p>
            <a:fld id="{846537C4-461C-40AD-BBFE-FC34AD250033}" type="slidenum">
              <a:rPr lang="da-DK" noProof="0" smtClean="0"/>
              <a:pPr/>
              <a:t>‹nr.›</a:t>
            </a:fld>
            <a:endParaRPr lang="da-DK" noProof="0"/>
          </a:p>
        </p:txBody>
      </p:sp>
      <p:pic>
        <p:nvPicPr>
          <p:cNvPr id="11" name="Picture 2" descr="D:\Transfer\RødeKors\PPT\logo\lille logo.wmf"/>
          <p:cNvPicPr>
            <a:picLocks noChangeAspect="1" noChangeArrowheads="1"/>
          </p:cNvPicPr>
          <p:nvPr userDrawn="1"/>
        </p:nvPicPr>
        <p:blipFill>
          <a:blip r:embed="rId2" cstate="screen"/>
          <a:srcRect/>
          <a:stretch>
            <a:fillRect/>
          </a:stretch>
        </p:blipFill>
        <p:spPr bwMode="auto">
          <a:xfrm>
            <a:off x="4397377" y="274934"/>
            <a:ext cx="349250" cy="349250"/>
          </a:xfrm>
          <a:prstGeom prst="rect">
            <a:avLst/>
          </a:prstGeom>
          <a:noFill/>
        </p:spPr>
      </p:pic>
      <p:pic>
        <p:nvPicPr>
          <p:cNvPr id="9218" name="Picture 2"/>
          <p:cNvPicPr>
            <a:picLocks noChangeAspect="1" noChangeArrowheads="1"/>
          </p:cNvPicPr>
          <p:nvPr userDrawn="1"/>
        </p:nvPicPr>
        <p:blipFill>
          <a:blip r:embed="rId3" cstate="screen"/>
          <a:srcRect/>
          <a:stretch>
            <a:fillRect/>
          </a:stretch>
        </p:blipFill>
        <p:spPr bwMode="auto">
          <a:xfrm>
            <a:off x="-2123999" y="0"/>
            <a:ext cx="2010531" cy="1512000"/>
          </a:xfrm>
          <a:prstGeom prst="rect">
            <a:avLst/>
          </a:prstGeom>
          <a:noFill/>
          <a:ln w="9525">
            <a:noFill/>
            <a:miter lim="800000"/>
            <a:headEnd/>
            <a:tailEnd/>
          </a:ln>
        </p:spPr>
      </p:pic>
      <p:sp>
        <p:nvSpPr>
          <p:cNvPr id="13" name="TextBox 12"/>
          <p:cNvSpPr txBox="1"/>
          <p:nvPr userDrawn="1"/>
        </p:nvSpPr>
        <p:spPr>
          <a:xfrm>
            <a:off x="-2088739" y="1592796"/>
            <a:ext cx="1972489" cy="4616648"/>
          </a:xfrm>
          <a:prstGeom prst="rect">
            <a:avLst/>
          </a:prstGeom>
          <a:noFill/>
        </p:spPr>
        <p:txBody>
          <a:bodyPr wrap="square" lIns="0" tIns="0" rIns="0" bIns="0" rtlCol="0">
            <a:spAutoFit/>
          </a:bodyPr>
          <a:lstStyle/>
          <a:p>
            <a:pPr algn="r"/>
            <a:r>
              <a:rPr lang="da-DK" sz="1000" kern="1200" baseline="0">
                <a:solidFill>
                  <a:schemeClr val="bg1"/>
                </a:solidFill>
                <a:latin typeface="+mn-lt"/>
                <a:ea typeface="+mn-ea"/>
                <a:cs typeface="+mn-cs"/>
              </a:rPr>
              <a:t>Overskrift </a:t>
            </a:r>
            <a:r>
              <a:rPr lang="da-DK" sz="1000" kern="1200" baseline="0" err="1">
                <a:solidFill>
                  <a:schemeClr val="bg1"/>
                </a:solidFill>
                <a:latin typeface="+mn-lt"/>
                <a:ea typeface="+mn-ea"/>
                <a:cs typeface="+mn-cs"/>
              </a:rPr>
              <a:t>maks</a:t>
            </a:r>
            <a:r>
              <a:rPr lang="da-DK" sz="1000" kern="1200" baseline="0">
                <a:solidFill>
                  <a:schemeClr val="bg1"/>
                </a:solidFill>
                <a:latin typeface="+mn-lt"/>
                <a:ea typeface="+mn-ea"/>
                <a:cs typeface="+mn-cs"/>
              </a:rPr>
              <a:t> 2 linjer</a:t>
            </a: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r>
              <a:rPr lang="da-DK" sz="1000" b="1" kern="1200" baseline="0">
                <a:solidFill>
                  <a:schemeClr val="bg1"/>
                </a:solidFill>
                <a:latin typeface="+mn-lt"/>
                <a:ea typeface="+mn-ea"/>
                <a:cs typeface="+mn-cs"/>
              </a:rPr>
              <a:t>Farve underoverskrift</a:t>
            </a:r>
          </a:p>
          <a:p>
            <a:pPr marL="0" marR="0" indent="0" algn="r" defTabSz="914400" rtl="0" eaLnBrk="1" fontAlgn="auto" latinLnBrk="0" hangingPunct="1">
              <a:lnSpc>
                <a:spcPct val="100000"/>
              </a:lnSpc>
              <a:spcBef>
                <a:spcPts val="0"/>
              </a:spcBef>
              <a:spcAft>
                <a:spcPts val="0"/>
              </a:spcAft>
              <a:buClrTx/>
              <a:buSzTx/>
              <a:buFontTx/>
              <a:buNone/>
              <a:tabLst/>
              <a:defRPr/>
            </a:pPr>
            <a:r>
              <a:rPr lang="da-DK" sz="1000" b="0" kern="1200" baseline="0">
                <a:solidFill>
                  <a:schemeClr val="bg1"/>
                </a:solidFill>
                <a:latin typeface="+mn-lt"/>
                <a:ea typeface="+mn-ea"/>
                <a:cs typeface="+mn-cs"/>
              </a:rPr>
              <a:t>Vælg rød fra farveskema Grey</a:t>
            </a: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r>
              <a:rPr lang="da-DK" sz="1000" b="0" kern="1200" baseline="0">
                <a:solidFill>
                  <a:schemeClr val="bg1"/>
                </a:solidFill>
                <a:latin typeface="+mn-lt"/>
                <a:ea typeface="+mn-ea"/>
                <a:cs typeface="+mn-cs"/>
              </a:rPr>
              <a:t>Fra farveskema Red</a:t>
            </a: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endParaRPr lang="da-DK" sz="1000" kern="1200" baseline="0">
              <a:solidFill>
                <a:schemeClr val="bg1"/>
              </a:solidFill>
              <a:latin typeface="+mn-lt"/>
              <a:ea typeface="+mn-ea"/>
              <a:cs typeface="+mn-cs"/>
            </a:endParaRPr>
          </a:p>
          <a:p>
            <a:pPr algn="r"/>
            <a:r>
              <a:rPr lang="da-DK" sz="1000" kern="1200" baseline="0">
                <a:solidFill>
                  <a:schemeClr val="bg1"/>
                </a:solidFill>
                <a:latin typeface="+mn-lt"/>
                <a:ea typeface="+mn-ea"/>
                <a:cs typeface="+mn-cs"/>
              </a:rPr>
              <a:t>Sidste linje tekst</a:t>
            </a:r>
            <a:endParaRPr lang="da-DK" sz="1000">
              <a:solidFill>
                <a:schemeClr val="bg1"/>
              </a:solidFill>
            </a:endParaRPr>
          </a:p>
        </p:txBody>
      </p:sp>
      <p:cxnSp>
        <p:nvCxnSpPr>
          <p:cNvPr id="14" name="Straight Connector 13"/>
          <p:cNvCxnSpPr/>
          <p:nvPr userDrawn="1"/>
        </p:nvCxnSpPr>
        <p:spPr>
          <a:xfrm rot="10800000">
            <a:off x="-2016729" y="6193879"/>
            <a:ext cx="19442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userDrawn="1"/>
        </p:nvGrpSpPr>
        <p:grpSpPr>
          <a:xfrm>
            <a:off x="-1764704" y="2420888"/>
            <a:ext cx="1657350" cy="1260140"/>
            <a:chOff x="-1764704" y="2276872"/>
            <a:chExt cx="1657350" cy="1260140"/>
          </a:xfrm>
        </p:grpSpPr>
        <p:pic>
          <p:nvPicPr>
            <p:cNvPr id="9219" name="Picture 3"/>
            <p:cNvPicPr>
              <a:picLocks noChangeAspect="1" noChangeArrowheads="1"/>
            </p:cNvPicPr>
            <p:nvPr userDrawn="1"/>
          </p:nvPicPr>
          <p:blipFill>
            <a:blip r:embed="rId4" cstate="screen"/>
            <a:srcRect/>
            <a:stretch>
              <a:fillRect/>
            </a:stretch>
          </p:blipFill>
          <p:spPr bwMode="auto">
            <a:xfrm>
              <a:off x="-1764704" y="2276872"/>
              <a:ext cx="1657350" cy="1260140"/>
            </a:xfrm>
            <a:prstGeom prst="rect">
              <a:avLst/>
            </a:prstGeom>
            <a:noFill/>
            <a:ln w="9525">
              <a:noFill/>
              <a:miter lim="800000"/>
              <a:headEnd/>
              <a:tailEnd/>
            </a:ln>
          </p:spPr>
        </p:pic>
        <p:sp>
          <p:nvSpPr>
            <p:cNvPr id="16" name="Oval 15"/>
            <p:cNvSpPr/>
            <p:nvPr userDrawn="1"/>
          </p:nvSpPr>
          <p:spPr>
            <a:xfrm>
              <a:off x="-1292318" y="2641246"/>
              <a:ext cx="216024" cy="216024"/>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grpSp>
        <p:nvGrpSpPr>
          <p:cNvPr id="19" name="Group 18"/>
          <p:cNvGrpSpPr/>
          <p:nvPr userDrawn="1"/>
        </p:nvGrpSpPr>
        <p:grpSpPr>
          <a:xfrm>
            <a:off x="-1762608" y="3933056"/>
            <a:ext cx="1657350" cy="1260140"/>
            <a:chOff x="-1762608" y="3789040"/>
            <a:chExt cx="1657350" cy="1260140"/>
          </a:xfrm>
        </p:grpSpPr>
        <p:pic>
          <p:nvPicPr>
            <p:cNvPr id="9220" name="Picture 4"/>
            <p:cNvPicPr>
              <a:picLocks noChangeAspect="1" noChangeArrowheads="1"/>
            </p:cNvPicPr>
            <p:nvPr userDrawn="1"/>
          </p:nvPicPr>
          <p:blipFill>
            <a:blip r:embed="rId5" cstate="screen"/>
            <a:srcRect/>
            <a:stretch>
              <a:fillRect/>
            </a:stretch>
          </p:blipFill>
          <p:spPr bwMode="auto">
            <a:xfrm>
              <a:off x="-1762608" y="3789040"/>
              <a:ext cx="1657350" cy="1260140"/>
            </a:xfrm>
            <a:prstGeom prst="rect">
              <a:avLst/>
            </a:prstGeom>
            <a:noFill/>
            <a:ln w="9525">
              <a:noFill/>
              <a:miter lim="800000"/>
              <a:headEnd/>
              <a:tailEnd/>
            </a:ln>
          </p:spPr>
        </p:pic>
        <p:sp>
          <p:nvSpPr>
            <p:cNvPr id="18" name="Oval 17"/>
            <p:cNvSpPr/>
            <p:nvPr userDrawn="1"/>
          </p:nvSpPr>
          <p:spPr>
            <a:xfrm>
              <a:off x="-1292318" y="4157748"/>
              <a:ext cx="216024" cy="216024"/>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719139" y="860342"/>
            <a:ext cx="3852862" cy="876470"/>
          </a:xfrm>
        </p:spPr>
        <p:txBody>
          <a:bodyPr/>
          <a:lstStyle>
            <a:lvl1pPr algn="ctr">
              <a:defRPr/>
            </a:lvl1pPr>
          </a:lstStyle>
          <a:p>
            <a:r>
              <a:rPr lang="da-DK" noProof="0"/>
              <a:t>Klik for at redigere titeltypografien i masteren</a:t>
            </a:r>
          </a:p>
        </p:txBody>
      </p:sp>
      <p:sp>
        <p:nvSpPr>
          <p:cNvPr id="3" name="Content Placeholder 2"/>
          <p:cNvSpPr>
            <a:spLocks noGrp="1"/>
          </p:cNvSpPr>
          <p:nvPr>
            <p:ph sz="half" idx="1"/>
          </p:nvPr>
        </p:nvSpPr>
        <p:spPr>
          <a:xfrm>
            <a:off x="719139" y="1862137"/>
            <a:ext cx="3852862" cy="4338000"/>
          </a:xfrm>
        </p:spPr>
        <p:txBody>
          <a:bodyPr/>
          <a:lstStyle>
            <a:lvl1pPr>
              <a:spcBef>
                <a:spcPts val="2400"/>
              </a:spcBef>
              <a:defRPr sz="1800" b="0"/>
            </a:lvl1pPr>
            <a:lvl2pPr>
              <a:spcBef>
                <a:spcPts val="2400"/>
              </a:spcBef>
              <a:defRPr sz="1800"/>
            </a:lvl2pPr>
            <a:lvl3pPr>
              <a:defRPr sz="1800"/>
            </a:lvl3pPr>
            <a:lvl4pPr>
              <a:defRPr sz="1600"/>
            </a:lvl4pPr>
            <a:lvl5pPr>
              <a:defRPr sz="14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5" name="Date Placeholder 4"/>
          <p:cNvSpPr>
            <a:spLocks noGrp="1"/>
          </p:cNvSpPr>
          <p:nvPr>
            <p:ph type="dt" sz="half" idx="10"/>
          </p:nvPr>
        </p:nvSpPr>
        <p:spPr/>
        <p:txBody>
          <a:bodyPr/>
          <a:lstStyle/>
          <a:p>
            <a:fld id="{CABE8450-D7EE-4B08-A60F-142C1ADC16CD}" type="datetime1">
              <a:rPr lang="da-DK" noProof="0" smtClean="0"/>
              <a:t>26-11-2020</a:t>
            </a:fld>
            <a:endParaRPr lang="da-DK" noProof="0"/>
          </a:p>
        </p:txBody>
      </p:sp>
      <p:sp>
        <p:nvSpPr>
          <p:cNvPr id="6" name="Footer Placeholder 5"/>
          <p:cNvSpPr>
            <a:spLocks noGrp="1"/>
          </p:cNvSpPr>
          <p:nvPr>
            <p:ph type="ftr" sz="quarter" idx="11"/>
          </p:nvPr>
        </p:nvSpPr>
        <p:spPr/>
        <p:txBody>
          <a:bodyPr/>
          <a:lstStyle/>
          <a:p>
            <a:r>
              <a:rPr lang="da-DK" noProof="0"/>
              <a:t>RØDE KORS /ÅRMØDE 2020/ FØRSTEHJÆLP</a:t>
            </a:r>
          </a:p>
        </p:txBody>
      </p:sp>
      <p:sp>
        <p:nvSpPr>
          <p:cNvPr id="7" name="Slide Number Placeholder 6"/>
          <p:cNvSpPr>
            <a:spLocks noGrp="1"/>
          </p:cNvSpPr>
          <p:nvPr>
            <p:ph type="sldNum" sz="quarter" idx="12"/>
          </p:nvPr>
        </p:nvSpPr>
        <p:spPr/>
        <p:txBody>
          <a:bodyPr/>
          <a:lstStyle/>
          <a:p>
            <a:fld id="{846537C4-461C-40AD-BBFE-FC34AD250033}" type="slidenum">
              <a:rPr lang="da-DK" noProof="0" smtClean="0"/>
              <a:pPr/>
              <a:t>‹nr.›</a:t>
            </a:fld>
            <a:endParaRPr lang="da-DK" noProof="0"/>
          </a:p>
        </p:txBody>
      </p:sp>
      <p:sp>
        <p:nvSpPr>
          <p:cNvPr id="10" name="Picture Placeholder 9"/>
          <p:cNvSpPr>
            <a:spLocks noGrp="1"/>
          </p:cNvSpPr>
          <p:nvPr>
            <p:ph type="pic" sz="quarter" idx="13"/>
          </p:nvPr>
        </p:nvSpPr>
        <p:spPr>
          <a:xfrm>
            <a:off x="4932000" y="-1"/>
            <a:ext cx="4215600" cy="6424613"/>
          </a:xfrm>
          <a:solidFill>
            <a:srgbClr val="BEBABB"/>
          </a:solidFill>
        </p:spPr>
        <p:txBody>
          <a:bodyPr/>
          <a:lstStyle/>
          <a:p>
            <a:r>
              <a:rPr lang="da-DK"/>
              <a:t>Klik på ikonet for at tilføje et billede</a:t>
            </a:r>
          </a:p>
        </p:txBody>
      </p:sp>
      <p:pic>
        <p:nvPicPr>
          <p:cNvPr id="13" name="Picture 2" descr="D:\Transfer\RødeKors\PPT\logo\lille logo.wmf"/>
          <p:cNvPicPr>
            <a:picLocks noChangeAspect="1" noChangeArrowheads="1"/>
          </p:cNvPicPr>
          <p:nvPr userDrawn="1"/>
        </p:nvPicPr>
        <p:blipFill>
          <a:blip r:embed="rId2" cstate="screen"/>
          <a:srcRect/>
          <a:stretch>
            <a:fillRect/>
          </a:stretch>
        </p:blipFill>
        <p:spPr bwMode="auto">
          <a:xfrm>
            <a:off x="4397377" y="274934"/>
            <a:ext cx="349250" cy="349250"/>
          </a:xfrm>
          <a:prstGeom prst="rect">
            <a:avLst/>
          </a:prstGeom>
          <a:noFill/>
        </p:spPr>
      </p:pic>
      <p:pic>
        <p:nvPicPr>
          <p:cNvPr id="8194" name="Picture 2"/>
          <p:cNvPicPr>
            <a:picLocks noChangeAspect="1" noChangeArrowheads="1"/>
          </p:cNvPicPr>
          <p:nvPr userDrawn="1"/>
        </p:nvPicPr>
        <p:blipFill>
          <a:blip r:embed="rId3" cstate="screen"/>
          <a:srcRect/>
          <a:stretch>
            <a:fillRect/>
          </a:stretch>
        </p:blipFill>
        <p:spPr bwMode="auto">
          <a:xfrm>
            <a:off x="-2123999" y="0"/>
            <a:ext cx="2018217" cy="1512000"/>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719138" y="860342"/>
            <a:ext cx="4032249" cy="876470"/>
          </a:xfrm>
        </p:spPr>
        <p:txBody>
          <a:bodyPr/>
          <a:lstStyle>
            <a:lvl1pPr algn="ctr">
              <a:defRPr/>
            </a:lvl1pPr>
          </a:lstStyle>
          <a:p>
            <a:r>
              <a:rPr lang="da-DK" noProof="0"/>
              <a:t>Klik for at redigere titeltypografien i masteren</a:t>
            </a:r>
          </a:p>
        </p:txBody>
      </p:sp>
      <p:sp>
        <p:nvSpPr>
          <p:cNvPr id="3" name="Content Placeholder 2"/>
          <p:cNvSpPr>
            <a:spLocks noGrp="1"/>
          </p:cNvSpPr>
          <p:nvPr>
            <p:ph sz="half" idx="1"/>
          </p:nvPr>
        </p:nvSpPr>
        <p:spPr>
          <a:xfrm>
            <a:off x="719139" y="1862137"/>
            <a:ext cx="4032250" cy="4338638"/>
          </a:xfrm>
        </p:spPr>
        <p:txBody>
          <a:bodyPr/>
          <a:lstStyle>
            <a:lvl1pPr>
              <a:defRPr sz="1800" b="0"/>
            </a:lvl1pPr>
            <a:lvl2pPr>
              <a:defRPr sz="1800"/>
            </a:lvl2pPr>
            <a:lvl3pPr>
              <a:defRPr sz="1800"/>
            </a:lvl3pPr>
            <a:lvl4pPr>
              <a:defRPr sz="1600"/>
            </a:lvl4pPr>
            <a:lvl5pPr>
              <a:defRPr sz="14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5" name="Date Placeholder 4"/>
          <p:cNvSpPr>
            <a:spLocks noGrp="1"/>
          </p:cNvSpPr>
          <p:nvPr>
            <p:ph type="dt" sz="half" idx="10"/>
          </p:nvPr>
        </p:nvSpPr>
        <p:spPr/>
        <p:txBody>
          <a:bodyPr/>
          <a:lstStyle/>
          <a:p>
            <a:fld id="{7726FA76-3EF6-4129-9526-2D7357639C79}" type="datetime1">
              <a:rPr lang="da-DK" noProof="0" smtClean="0"/>
              <a:t>26-11-2020</a:t>
            </a:fld>
            <a:endParaRPr lang="da-DK" noProof="0"/>
          </a:p>
        </p:txBody>
      </p:sp>
      <p:sp>
        <p:nvSpPr>
          <p:cNvPr id="6" name="Footer Placeholder 5"/>
          <p:cNvSpPr>
            <a:spLocks noGrp="1"/>
          </p:cNvSpPr>
          <p:nvPr>
            <p:ph type="ftr" sz="quarter" idx="11"/>
          </p:nvPr>
        </p:nvSpPr>
        <p:spPr/>
        <p:txBody>
          <a:bodyPr/>
          <a:lstStyle/>
          <a:p>
            <a:r>
              <a:rPr lang="da-DK" noProof="0"/>
              <a:t>RØDE KORS /ÅRMØDE 2020/ FØRSTEHJÆLP</a:t>
            </a:r>
          </a:p>
        </p:txBody>
      </p:sp>
      <p:sp>
        <p:nvSpPr>
          <p:cNvPr id="7" name="Slide Number Placeholder 6"/>
          <p:cNvSpPr>
            <a:spLocks noGrp="1"/>
          </p:cNvSpPr>
          <p:nvPr>
            <p:ph type="sldNum" sz="quarter" idx="12"/>
          </p:nvPr>
        </p:nvSpPr>
        <p:spPr/>
        <p:txBody>
          <a:bodyPr/>
          <a:lstStyle/>
          <a:p>
            <a:fld id="{846537C4-461C-40AD-BBFE-FC34AD250033}" type="slidenum">
              <a:rPr lang="da-DK" noProof="0" smtClean="0"/>
              <a:pPr/>
              <a:t>‹nr.›</a:t>
            </a:fld>
            <a:endParaRPr lang="da-DK" noProof="0"/>
          </a:p>
        </p:txBody>
      </p:sp>
      <p:sp>
        <p:nvSpPr>
          <p:cNvPr id="13" name="Chart Placeholder 12"/>
          <p:cNvSpPr>
            <a:spLocks noGrp="1"/>
          </p:cNvSpPr>
          <p:nvPr>
            <p:ph type="chart" sz="quarter" idx="13"/>
          </p:nvPr>
        </p:nvSpPr>
        <p:spPr>
          <a:xfrm>
            <a:off x="4932363" y="1862775"/>
            <a:ext cx="3852484" cy="4338000"/>
          </a:xfrm>
        </p:spPr>
        <p:txBody>
          <a:bodyPr/>
          <a:lstStyle/>
          <a:p>
            <a:r>
              <a:rPr lang="da-DK"/>
              <a:t>Klik på ikonet for at tilføje et diagram</a:t>
            </a:r>
          </a:p>
        </p:txBody>
      </p:sp>
      <p:pic>
        <p:nvPicPr>
          <p:cNvPr id="17" name="Picture 2" descr="D:\Transfer\RødeKors\PPT\logo\lille logo.wmf"/>
          <p:cNvPicPr>
            <a:picLocks noChangeAspect="1" noChangeArrowheads="1"/>
          </p:cNvPicPr>
          <p:nvPr userDrawn="1"/>
        </p:nvPicPr>
        <p:blipFill>
          <a:blip r:embed="rId2" cstate="screen"/>
          <a:srcRect/>
          <a:stretch>
            <a:fillRect/>
          </a:stretch>
        </p:blipFill>
        <p:spPr bwMode="auto">
          <a:xfrm>
            <a:off x="4397377" y="274934"/>
            <a:ext cx="349250" cy="349250"/>
          </a:xfrm>
          <a:prstGeom prst="rect">
            <a:avLst/>
          </a:prstGeom>
          <a:noFill/>
        </p:spPr>
      </p:pic>
      <p:pic>
        <p:nvPicPr>
          <p:cNvPr id="15362" name="Picture 2"/>
          <p:cNvPicPr>
            <a:picLocks noChangeAspect="1" noChangeArrowheads="1"/>
          </p:cNvPicPr>
          <p:nvPr userDrawn="1"/>
        </p:nvPicPr>
        <p:blipFill>
          <a:blip r:embed="rId3" cstate="screen"/>
          <a:srcRect/>
          <a:stretch>
            <a:fillRect/>
          </a:stretch>
        </p:blipFill>
        <p:spPr bwMode="auto">
          <a:xfrm>
            <a:off x="-1764704" y="2780932"/>
            <a:ext cx="1638300" cy="1971675"/>
          </a:xfrm>
          <a:prstGeom prst="rect">
            <a:avLst/>
          </a:prstGeom>
          <a:noFill/>
          <a:ln w="9525">
            <a:noFill/>
            <a:miter lim="800000"/>
            <a:headEnd/>
            <a:tailEnd/>
          </a:ln>
        </p:spPr>
      </p:pic>
      <p:sp>
        <p:nvSpPr>
          <p:cNvPr id="18" name="TextBox 17"/>
          <p:cNvSpPr txBox="1"/>
          <p:nvPr userDrawn="1"/>
        </p:nvSpPr>
        <p:spPr>
          <a:xfrm>
            <a:off x="-2304763" y="1664804"/>
            <a:ext cx="2190253" cy="1077218"/>
          </a:xfrm>
          <a:prstGeom prst="rect">
            <a:avLst/>
          </a:prstGeom>
          <a:noFill/>
        </p:spPr>
        <p:txBody>
          <a:bodyPr wrap="square" lIns="0" tIns="0" rIns="0" bIns="0" rtlCol="0">
            <a:spAutoFit/>
          </a:bodyPr>
          <a:lstStyle/>
          <a:p>
            <a:pPr algn="r"/>
            <a:r>
              <a:rPr lang="da-DK" sz="1000" b="1" kern="1200" baseline="0">
                <a:solidFill>
                  <a:schemeClr val="bg1"/>
                </a:solidFill>
                <a:latin typeface="+mn-lt"/>
                <a:ea typeface="+mn-ea"/>
                <a:cs typeface="+mn-cs"/>
              </a:rPr>
              <a:t>Fremhæv søjle </a:t>
            </a:r>
          </a:p>
          <a:p>
            <a:pPr algn="r"/>
            <a:r>
              <a:rPr lang="da-DK" sz="1000" b="1" kern="1200" baseline="0">
                <a:solidFill>
                  <a:schemeClr val="bg1"/>
                </a:solidFill>
                <a:latin typeface="+mn-lt"/>
                <a:ea typeface="+mn-ea"/>
                <a:cs typeface="+mn-cs"/>
              </a:rPr>
              <a:t>i rødt farvetema</a:t>
            </a:r>
          </a:p>
          <a:p>
            <a:pPr algn="r"/>
            <a:r>
              <a:rPr lang="da-DK" sz="1000" kern="1200" baseline="0">
                <a:solidFill>
                  <a:schemeClr val="bg1"/>
                </a:solidFill>
                <a:latin typeface="+mn-lt"/>
                <a:ea typeface="+mn-ea"/>
                <a:cs typeface="+mn-cs"/>
              </a:rPr>
              <a:t>1. Dobbeltklik på søjlen, højreklik</a:t>
            </a:r>
          </a:p>
          <a:p>
            <a:pPr algn="r"/>
            <a:r>
              <a:rPr lang="da-DK" sz="1000" kern="1200" baseline="0">
                <a:solidFill>
                  <a:schemeClr val="bg1"/>
                </a:solidFill>
                <a:latin typeface="+mn-lt"/>
                <a:ea typeface="+mn-ea"/>
                <a:cs typeface="+mn-cs"/>
              </a:rPr>
              <a:t>2. Vælg ’Formatér datapunkt’</a:t>
            </a:r>
          </a:p>
          <a:p>
            <a:pPr algn="r"/>
            <a:r>
              <a:rPr lang="da-DK" sz="1000" kern="1200" baseline="0">
                <a:solidFill>
                  <a:schemeClr val="bg1"/>
                </a:solidFill>
                <a:latin typeface="+mn-lt"/>
                <a:ea typeface="+mn-ea"/>
                <a:cs typeface="+mn-cs"/>
              </a:rPr>
              <a:t>3. Vælg ’Fyld’/Hel fyldning/Farve </a:t>
            </a:r>
          </a:p>
          <a:p>
            <a:pPr algn="r"/>
            <a:r>
              <a:rPr lang="da-DK" sz="1000" kern="1200" baseline="0">
                <a:solidFill>
                  <a:schemeClr val="bg1"/>
                </a:solidFill>
                <a:latin typeface="+mn-lt"/>
                <a:ea typeface="+mn-ea"/>
                <a:cs typeface="+mn-cs"/>
              </a:rPr>
              <a:t>4. Vælg Grå 80/76/76 </a:t>
            </a:r>
            <a:br>
              <a:rPr lang="da-DK" sz="1000" kern="1200" baseline="0">
                <a:solidFill>
                  <a:schemeClr val="bg1"/>
                </a:solidFill>
                <a:latin typeface="+mn-lt"/>
                <a:ea typeface="+mn-ea"/>
                <a:cs typeface="+mn-cs"/>
              </a:rPr>
            </a:br>
            <a:r>
              <a:rPr lang="da-DK" sz="1000" kern="1200" baseline="0">
                <a:solidFill>
                  <a:schemeClr val="bg1"/>
                </a:solidFill>
                <a:latin typeface="+mn-lt"/>
                <a:ea typeface="+mn-ea"/>
                <a:cs typeface="+mn-cs"/>
              </a:rPr>
              <a:t>fra farveskemaet</a:t>
            </a:r>
          </a:p>
        </p:txBody>
      </p:sp>
      <p:sp>
        <p:nvSpPr>
          <p:cNvPr id="19" name="Oval 18"/>
          <p:cNvSpPr/>
          <p:nvPr userDrawn="1"/>
        </p:nvSpPr>
        <p:spPr>
          <a:xfrm>
            <a:off x="-1872716" y="4293096"/>
            <a:ext cx="360040" cy="324036"/>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pic>
        <p:nvPicPr>
          <p:cNvPr id="20" name="Picture 2"/>
          <p:cNvPicPr>
            <a:picLocks noChangeAspect="1" noChangeArrowheads="1"/>
          </p:cNvPicPr>
          <p:nvPr userDrawn="1"/>
        </p:nvPicPr>
        <p:blipFill>
          <a:blip r:embed="rId4" cstate="screen"/>
          <a:srcRect/>
          <a:stretch>
            <a:fillRect/>
          </a:stretch>
        </p:blipFill>
        <p:spPr bwMode="auto">
          <a:xfrm>
            <a:off x="-2123999" y="0"/>
            <a:ext cx="2011701" cy="15120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138" y="860342"/>
            <a:ext cx="7705725" cy="876470"/>
          </a:xfrm>
          <a:prstGeom prst="rect">
            <a:avLst/>
          </a:prstGeom>
        </p:spPr>
        <p:txBody>
          <a:bodyPr vert="horz" lIns="0" tIns="0" rIns="0" bIns="0" rtlCol="0" anchor="t" anchorCtr="0">
            <a:normAutofit/>
          </a:bodyPr>
          <a:lstStyle/>
          <a:p>
            <a:r>
              <a:rPr lang="da-DK" noProof="0"/>
              <a:t>Klik for at redigere titeltypografien i masteren</a:t>
            </a:r>
          </a:p>
        </p:txBody>
      </p:sp>
      <p:sp>
        <p:nvSpPr>
          <p:cNvPr id="3" name="Text Placeholder 2"/>
          <p:cNvSpPr>
            <a:spLocks noGrp="1"/>
          </p:cNvSpPr>
          <p:nvPr>
            <p:ph type="body" idx="1"/>
          </p:nvPr>
        </p:nvSpPr>
        <p:spPr>
          <a:xfrm>
            <a:off x="719138" y="1862141"/>
            <a:ext cx="7705725" cy="4339171"/>
          </a:xfrm>
          <a:prstGeom prst="rect">
            <a:avLst/>
          </a:prstGeom>
        </p:spPr>
        <p:txBody>
          <a:bodyPr vert="horz" lIns="0" tIns="0" rIns="0" bIns="0" rtlCol="0">
            <a:normAutofit/>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p:cNvSpPr>
            <a:spLocks noGrp="1"/>
          </p:cNvSpPr>
          <p:nvPr>
            <p:ph type="dt" sz="half" idx="2"/>
          </p:nvPr>
        </p:nvSpPr>
        <p:spPr>
          <a:xfrm>
            <a:off x="1" y="6714756"/>
            <a:ext cx="719138" cy="143244"/>
          </a:xfrm>
          <a:prstGeom prst="rect">
            <a:avLst/>
          </a:prstGeom>
        </p:spPr>
        <p:txBody>
          <a:bodyPr vert="horz" lIns="0" tIns="0" rIns="0" bIns="0" rtlCol="0" anchor="ctr"/>
          <a:lstStyle>
            <a:lvl1pPr algn="l">
              <a:defRPr sz="500">
                <a:solidFill>
                  <a:schemeClr val="bg1"/>
                </a:solidFill>
              </a:defRPr>
            </a:lvl1pPr>
          </a:lstStyle>
          <a:p>
            <a:fld id="{2A263674-F67A-4F81-BE33-88AA1C0C5717}" type="datetime1">
              <a:rPr lang="da-DK" noProof="0" smtClean="0"/>
              <a:t>26-11-2020</a:t>
            </a:fld>
            <a:endParaRPr lang="da-DK" noProof="0"/>
          </a:p>
        </p:txBody>
      </p:sp>
      <p:sp>
        <p:nvSpPr>
          <p:cNvPr id="5" name="Footer Placeholder 4"/>
          <p:cNvSpPr>
            <a:spLocks noGrp="1"/>
          </p:cNvSpPr>
          <p:nvPr>
            <p:ph type="ftr" sz="quarter" idx="3"/>
          </p:nvPr>
        </p:nvSpPr>
        <p:spPr>
          <a:xfrm>
            <a:off x="719140" y="6519161"/>
            <a:ext cx="7705724" cy="232135"/>
          </a:xfrm>
          <a:prstGeom prst="rect">
            <a:avLst/>
          </a:prstGeom>
        </p:spPr>
        <p:txBody>
          <a:bodyPr vert="horz" lIns="0" tIns="0" rIns="0" bIns="0" rtlCol="0" anchor="ctr"/>
          <a:lstStyle>
            <a:lvl1pPr algn="ctr">
              <a:defRPr sz="900" cap="all" baseline="0">
                <a:solidFill>
                  <a:schemeClr val="tx1"/>
                </a:solidFill>
              </a:defRPr>
            </a:lvl1pPr>
          </a:lstStyle>
          <a:p>
            <a:r>
              <a:rPr lang="da-DK" noProof="0"/>
              <a:t>RØDE KORS /ÅRMØDE 2020/ FØRSTEHJÆLP</a:t>
            </a:r>
          </a:p>
        </p:txBody>
      </p:sp>
      <p:sp>
        <p:nvSpPr>
          <p:cNvPr id="6" name="Slide Number Placeholder 5"/>
          <p:cNvSpPr>
            <a:spLocks noGrp="1"/>
          </p:cNvSpPr>
          <p:nvPr>
            <p:ph type="sldNum" sz="quarter" idx="4"/>
          </p:nvPr>
        </p:nvSpPr>
        <p:spPr>
          <a:xfrm>
            <a:off x="8424864" y="6519161"/>
            <a:ext cx="501445" cy="232135"/>
          </a:xfrm>
          <a:prstGeom prst="rect">
            <a:avLst/>
          </a:prstGeom>
        </p:spPr>
        <p:txBody>
          <a:bodyPr vert="horz" lIns="0" tIns="0" rIns="0" bIns="0" rtlCol="0" anchor="ctr"/>
          <a:lstStyle>
            <a:lvl1pPr algn="r">
              <a:defRPr sz="900">
                <a:solidFill>
                  <a:schemeClr val="tx1"/>
                </a:solidFill>
              </a:defRPr>
            </a:lvl1pPr>
          </a:lstStyle>
          <a:p>
            <a:fld id="{846537C4-461C-40AD-BBFE-FC34AD250033}" type="slidenum">
              <a:rPr lang="da-DK" noProof="0" smtClean="0"/>
              <a:pPr/>
              <a:t>‹nr.›</a:t>
            </a:fld>
            <a:endParaRPr lang="da-DK" noProof="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73" r:id="rId3"/>
    <p:sldLayoutId id="2147483664" r:id="rId4"/>
    <p:sldLayoutId id="2147483660" r:id="rId5"/>
    <p:sldLayoutId id="2147483662" r:id="rId6"/>
    <p:sldLayoutId id="2147483652" r:id="rId7"/>
    <p:sldLayoutId id="2147483668" r:id="rId8"/>
    <p:sldLayoutId id="2147483670" r:id="rId9"/>
    <p:sldLayoutId id="2147483671" r:id="rId10"/>
    <p:sldLayoutId id="2147483666" r:id="rId11"/>
    <p:sldLayoutId id="2147483674" r:id="rId12"/>
    <p:sldLayoutId id="2147483669" r:id="rId13"/>
    <p:sldLayoutId id="2147483675" r:id="rId14"/>
    <p:sldLayoutId id="2147483672" r:id="rId15"/>
    <p:sldLayoutId id="2147483654" r:id="rId16"/>
    <p:sldLayoutId id="2147483655" r:id="rId17"/>
  </p:sldLayoutIdLst>
  <p:hf hdr="0" dt="0"/>
  <p:txStyles>
    <p:titleStyle>
      <a:lvl1pPr algn="ctr" defTabSz="914400" rtl="0" eaLnBrk="1" latinLnBrk="0" hangingPunct="1">
        <a:lnSpc>
          <a:spcPct val="90000"/>
        </a:lnSpc>
        <a:spcBef>
          <a:spcPct val="0"/>
        </a:spcBef>
        <a:buNone/>
        <a:defRPr sz="29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0"/>
        </a:spcAft>
        <a:buFontTx/>
        <a:buNone/>
        <a:defRPr sz="1800" b="1" kern="1200">
          <a:solidFill>
            <a:schemeClr val="tx1"/>
          </a:solidFill>
          <a:latin typeface="+mn-lt"/>
          <a:ea typeface="+mn-ea"/>
          <a:cs typeface="+mn-cs"/>
        </a:defRPr>
      </a:lvl1pPr>
      <a:lvl2pPr marL="285750" indent="-285750" algn="l" defTabSz="914400" rtl="0" eaLnBrk="1" latinLnBrk="0" hangingPunct="1">
        <a:lnSpc>
          <a:spcPct val="110000"/>
        </a:lnSpc>
        <a:spcBef>
          <a:spcPts val="1200"/>
        </a:spcBef>
        <a:spcAft>
          <a:spcPts val="0"/>
        </a:spcAft>
        <a:buClr>
          <a:schemeClr val="tx1"/>
        </a:buClr>
        <a:buFont typeface="Verdana" pitchFamily="34" charset="0"/>
        <a:buChar char="•"/>
        <a:defRPr sz="1800" kern="1200">
          <a:solidFill>
            <a:schemeClr val="tx1"/>
          </a:solidFill>
          <a:latin typeface="+mn-lt"/>
          <a:ea typeface="+mn-ea"/>
          <a:cs typeface="+mn-cs"/>
        </a:defRPr>
      </a:lvl2pPr>
      <a:lvl3pPr marL="585788" indent="-296863" algn="l" defTabSz="914400" rtl="0" eaLnBrk="1" latinLnBrk="0" hangingPunct="1">
        <a:lnSpc>
          <a:spcPct val="110000"/>
        </a:lnSpc>
        <a:spcBef>
          <a:spcPts val="0"/>
        </a:spcBef>
        <a:buFont typeface="Verdana" pitchFamily="34" charset="0"/>
        <a:buChar char="–"/>
        <a:defRPr sz="1800" kern="1200">
          <a:solidFill>
            <a:schemeClr val="tx1"/>
          </a:solidFill>
          <a:latin typeface="+mn-lt"/>
          <a:ea typeface="+mn-ea"/>
          <a:cs typeface="+mn-cs"/>
        </a:defRPr>
      </a:lvl3pPr>
      <a:lvl4pPr marL="854075" indent="-268288" algn="l" defTabSz="914400" rtl="0" eaLnBrk="1" latinLnBrk="0" hangingPunct="1">
        <a:lnSpc>
          <a:spcPct val="110000"/>
        </a:lnSpc>
        <a:spcBef>
          <a:spcPts val="0"/>
        </a:spcBef>
        <a:buFont typeface="Arial" pitchFamily="34" charset="0"/>
        <a:buChar char="–"/>
        <a:defRPr sz="1600" kern="1200">
          <a:solidFill>
            <a:schemeClr val="tx1"/>
          </a:solidFill>
          <a:latin typeface="+mn-lt"/>
          <a:ea typeface="+mn-ea"/>
          <a:cs typeface="+mn-cs"/>
        </a:defRPr>
      </a:lvl4pPr>
      <a:lvl5pPr marL="1112838" indent="-247650" algn="l" defTabSz="914400" rtl="0" eaLnBrk="1" latinLnBrk="0" hangingPunct="1">
        <a:lnSpc>
          <a:spcPct val="110000"/>
        </a:lnSpc>
        <a:spcBef>
          <a:spcPts val="0"/>
        </a:spcBef>
        <a:buFont typeface="Verdana"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6C2772D-17AC-4B4B-A5A8-DE1DADB57029}"/>
              </a:ext>
            </a:extLst>
          </p:cNvPr>
          <p:cNvSpPr>
            <a:spLocks noGrp="1"/>
          </p:cNvSpPr>
          <p:nvPr>
            <p:ph type="title"/>
          </p:nvPr>
        </p:nvSpPr>
        <p:spPr bwMode="auto">
          <a:xfrm>
            <a:off x="719138" y="860425"/>
            <a:ext cx="77057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da-DK"/>
              <a:t>Click to edit Master title style</a:t>
            </a:r>
            <a:endParaRPr lang="da-DK" altLang="da-DK"/>
          </a:p>
        </p:txBody>
      </p:sp>
      <p:sp>
        <p:nvSpPr>
          <p:cNvPr id="2051" name="Text Placeholder 2">
            <a:extLst>
              <a:ext uri="{FF2B5EF4-FFF2-40B4-BE49-F238E27FC236}">
                <a16:creationId xmlns:a16="http://schemas.microsoft.com/office/drawing/2014/main" id="{466CD278-1DE3-460D-B7A4-6F2C05BDDF9E}"/>
              </a:ext>
            </a:extLst>
          </p:cNvPr>
          <p:cNvSpPr>
            <a:spLocks noGrp="1"/>
          </p:cNvSpPr>
          <p:nvPr>
            <p:ph type="body" idx="1"/>
          </p:nvPr>
        </p:nvSpPr>
        <p:spPr bwMode="auto">
          <a:xfrm>
            <a:off x="719138" y="1862138"/>
            <a:ext cx="7705725"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da-DK"/>
              <a:t>Click to edit Master text styles</a:t>
            </a:r>
          </a:p>
          <a:p>
            <a:pPr lvl="1"/>
            <a:r>
              <a:rPr lang="en-US" altLang="da-DK"/>
              <a:t>Second level</a:t>
            </a:r>
          </a:p>
          <a:p>
            <a:pPr lvl="2"/>
            <a:r>
              <a:rPr lang="en-US" altLang="da-DK"/>
              <a:t>Third level</a:t>
            </a:r>
          </a:p>
          <a:p>
            <a:pPr lvl="3"/>
            <a:r>
              <a:rPr lang="en-US" altLang="da-DK"/>
              <a:t>Fourth level</a:t>
            </a:r>
          </a:p>
          <a:p>
            <a:pPr lvl="4"/>
            <a:r>
              <a:rPr lang="en-US" altLang="da-DK"/>
              <a:t>Fifth level</a:t>
            </a:r>
            <a:endParaRPr lang="da-DK" altLang="da-DK"/>
          </a:p>
        </p:txBody>
      </p:sp>
      <p:sp>
        <p:nvSpPr>
          <p:cNvPr id="4" name="Date Placeholder 3">
            <a:extLst>
              <a:ext uri="{FF2B5EF4-FFF2-40B4-BE49-F238E27FC236}">
                <a16:creationId xmlns:a16="http://schemas.microsoft.com/office/drawing/2014/main" id="{1526C80F-10BE-47F9-803F-D9F1F12B1EFA}"/>
              </a:ext>
            </a:extLst>
          </p:cNvPr>
          <p:cNvSpPr>
            <a:spLocks noGrp="1"/>
          </p:cNvSpPr>
          <p:nvPr>
            <p:ph type="dt" sz="half" idx="2"/>
          </p:nvPr>
        </p:nvSpPr>
        <p:spPr>
          <a:xfrm>
            <a:off x="0" y="6715125"/>
            <a:ext cx="719138" cy="142875"/>
          </a:xfrm>
          <a:prstGeom prst="rect">
            <a:avLst/>
          </a:prstGeom>
        </p:spPr>
        <p:txBody>
          <a:bodyPr vert="horz" lIns="0" tIns="0" rIns="0" bIns="0" rtlCol="0" anchor="ctr"/>
          <a:lstStyle>
            <a:lvl1pPr algn="l" eaLnBrk="1" fontAlgn="auto" hangingPunct="1">
              <a:spcBef>
                <a:spcPts val="0"/>
              </a:spcBef>
              <a:spcAft>
                <a:spcPts val="0"/>
              </a:spcAft>
              <a:defRPr sz="500">
                <a:solidFill>
                  <a:prstClr val="white"/>
                </a:solidFill>
                <a:latin typeface="+mn-lt"/>
                <a:cs typeface="+mn-cs"/>
              </a:defRPr>
            </a:lvl1pPr>
          </a:lstStyle>
          <a:p>
            <a:pPr>
              <a:defRPr/>
            </a:pPr>
            <a:fld id="{2517493B-F0AB-4D1D-9862-2229B2FA4AFC}" type="datetime1">
              <a:rPr lang="da-DK" smtClean="0"/>
              <a:t>26-11-2020</a:t>
            </a:fld>
            <a:endParaRPr lang="da-DK"/>
          </a:p>
        </p:txBody>
      </p:sp>
      <p:sp>
        <p:nvSpPr>
          <p:cNvPr id="5" name="Footer Placeholder 4">
            <a:extLst>
              <a:ext uri="{FF2B5EF4-FFF2-40B4-BE49-F238E27FC236}">
                <a16:creationId xmlns:a16="http://schemas.microsoft.com/office/drawing/2014/main" id="{C0BA77FE-5998-45F7-AF79-519325A19207}"/>
              </a:ext>
            </a:extLst>
          </p:cNvPr>
          <p:cNvSpPr>
            <a:spLocks noGrp="1"/>
          </p:cNvSpPr>
          <p:nvPr>
            <p:ph type="ftr" sz="quarter" idx="3"/>
          </p:nvPr>
        </p:nvSpPr>
        <p:spPr>
          <a:xfrm>
            <a:off x="719138" y="6519863"/>
            <a:ext cx="7705725" cy="231775"/>
          </a:xfrm>
          <a:prstGeom prst="rect">
            <a:avLst/>
          </a:prstGeom>
        </p:spPr>
        <p:txBody>
          <a:bodyPr vert="horz" lIns="0" tIns="0" rIns="0" bIns="0" rtlCol="0" anchor="ctr"/>
          <a:lstStyle>
            <a:lvl1pPr algn="ctr" eaLnBrk="1" fontAlgn="auto" hangingPunct="1">
              <a:spcBef>
                <a:spcPts val="0"/>
              </a:spcBef>
              <a:spcAft>
                <a:spcPts val="0"/>
              </a:spcAft>
              <a:defRPr sz="900" cap="all" baseline="0">
                <a:solidFill>
                  <a:prstClr val="black"/>
                </a:solidFill>
                <a:latin typeface="+mn-lt"/>
                <a:cs typeface="+mn-cs"/>
              </a:defRPr>
            </a:lvl1pPr>
          </a:lstStyle>
          <a:p>
            <a:pPr>
              <a:defRPr/>
            </a:pPr>
            <a:r>
              <a:rPr lang="da-DK"/>
              <a:t>Røde Kors / 2020</a:t>
            </a:r>
          </a:p>
        </p:txBody>
      </p:sp>
      <p:sp>
        <p:nvSpPr>
          <p:cNvPr id="6" name="Slide Number Placeholder 5">
            <a:extLst>
              <a:ext uri="{FF2B5EF4-FFF2-40B4-BE49-F238E27FC236}">
                <a16:creationId xmlns:a16="http://schemas.microsoft.com/office/drawing/2014/main" id="{6F936165-FFE8-453F-8C9B-B82B01C2A547}"/>
              </a:ext>
            </a:extLst>
          </p:cNvPr>
          <p:cNvSpPr>
            <a:spLocks noGrp="1"/>
          </p:cNvSpPr>
          <p:nvPr>
            <p:ph type="sldNum" sz="quarter" idx="4"/>
          </p:nvPr>
        </p:nvSpPr>
        <p:spPr>
          <a:xfrm>
            <a:off x="8424863" y="6519863"/>
            <a:ext cx="501650" cy="231775"/>
          </a:xfrm>
          <a:prstGeom prst="rect">
            <a:avLst/>
          </a:prstGeom>
        </p:spPr>
        <p:txBody>
          <a:bodyPr vert="horz" wrap="square" lIns="0" tIns="0" rIns="0" bIns="0" numCol="1" anchor="ctr" anchorCtr="0" compatLnSpc="1">
            <a:prstTxWarp prst="textNoShape">
              <a:avLst/>
            </a:prstTxWarp>
          </a:bodyPr>
          <a:lstStyle>
            <a:lvl1pPr algn="r" eaLnBrk="1" hangingPunct="1">
              <a:defRPr sz="900">
                <a:solidFill>
                  <a:srgbClr val="000000"/>
                </a:solidFill>
              </a:defRPr>
            </a:lvl1pPr>
          </a:lstStyle>
          <a:p>
            <a:fld id="{94EBA0FA-0579-44E9-A31E-0594EA212963}" type="slidenum">
              <a:rPr lang="da-DK" altLang="da-DK"/>
              <a:pPr/>
              <a:t>‹nr.›</a:t>
            </a:fld>
            <a:endParaRPr lang="da-DK" altLang="da-DK"/>
          </a:p>
        </p:txBody>
      </p:sp>
    </p:spTree>
    <p:extLst>
      <p:ext uri="{BB962C8B-B14F-4D97-AF65-F5344CB8AC3E}">
        <p14:creationId xmlns:p14="http://schemas.microsoft.com/office/powerpoint/2010/main" val="118632293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p:hf hdr="0" dt="0"/>
  <p:txStyles>
    <p:titleStyle>
      <a:lvl1pPr algn="ctr" rtl="0" eaLnBrk="0" fontAlgn="base" hangingPunct="0">
        <a:lnSpc>
          <a:spcPct val="90000"/>
        </a:lnSpc>
        <a:spcBef>
          <a:spcPct val="0"/>
        </a:spcBef>
        <a:spcAft>
          <a:spcPct val="0"/>
        </a:spcAft>
        <a:defRPr sz="2900" b="1" kern="1200">
          <a:solidFill>
            <a:schemeClr val="tx1"/>
          </a:solidFill>
          <a:latin typeface="+mj-lt"/>
          <a:ea typeface="+mj-ea"/>
          <a:cs typeface="+mj-cs"/>
        </a:defRPr>
      </a:lvl1pPr>
      <a:lvl2pPr algn="ctr" rtl="0" eaLnBrk="0" fontAlgn="base" hangingPunct="0">
        <a:lnSpc>
          <a:spcPct val="90000"/>
        </a:lnSpc>
        <a:spcBef>
          <a:spcPct val="0"/>
        </a:spcBef>
        <a:spcAft>
          <a:spcPct val="0"/>
        </a:spcAft>
        <a:defRPr sz="2900" b="1">
          <a:solidFill>
            <a:schemeClr val="tx1"/>
          </a:solidFill>
          <a:latin typeface="Verdana" pitchFamily="34" charset="0"/>
        </a:defRPr>
      </a:lvl2pPr>
      <a:lvl3pPr algn="ctr" rtl="0" eaLnBrk="0" fontAlgn="base" hangingPunct="0">
        <a:lnSpc>
          <a:spcPct val="90000"/>
        </a:lnSpc>
        <a:spcBef>
          <a:spcPct val="0"/>
        </a:spcBef>
        <a:spcAft>
          <a:spcPct val="0"/>
        </a:spcAft>
        <a:defRPr sz="2900" b="1">
          <a:solidFill>
            <a:schemeClr val="tx1"/>
          </a:solidFill>
          <a:latin typeface="Verdana" pitchFamily="34" charset="0"/>
        </a:defRPr>
      </a:lvl3pPr>
      <a:lvl4pPr algn="ctr" rtl="0" eaLnBrk="0" fontAlgn="base" hangingPunct="0">
        <a:lnSpc>
          <a:spcPct val="90000"/>
        </a:lnSpc>
        <a:spcBef>
          <a:spcPct val="0"/>
        </a:spcBef>
        <a:spcAft>
          <a:spcPct val="0"/>
        </a:spcAft>
        <a:defRPr sz="2900" b="1">
          <a:solidFill>
            <a:schemeClr val="tx1"/>
          </a:solidFill>
          <a:latin typeface="Verdana" pitchFamily="34" charset="0"/>
        </a:defRPr>
      </a:lvl4pPr>
      <a:lvl5pPr algn="ctr" rtl="0" eaLnBrk="0" fontAlgn="base" hangingPunct="0">
        <a:lnSpc>
          <a:spcPct val="90000"/>
        </a:lnSpc>
        <a:spcBef>
          <a:spcPct val="0"/>
        </a:spcBef>
        <a:spcAft>
          <a:spcPct val="0"/>
        </a:spcAft>
        <a:defRPr sz="2900" b="1">
          <a:solidFill>
            <a:schemeClr val="tx1"/>
          </a:solidFill>
          <a:latin typeface="Verdana" pitchFamily="34" charset="0"/>
        </a:defRPr>
      </a:lvl5pPr>
      <a:lvl6pPr marL="457200" algn="ctr" rtl="0" fontAlgn="base">
        <a:lnSpc>
          <a:spcPct val="90000"/>
        </a:lnSpc>
        <a:spcBef>
          <a:spcPct val="0"/>
        </a:spcBef>
        <a:spcAft>
          <a:spcPct val="0"/>
        </a:spcAft>
        <a:defRPr sz="2900" b="1">
          <a:solidFill>
            <a:schemeClr val="tx1"/>
          </a:solidFill>
          <a:latin typeface="Verdana" pitchFamily="34" charset="0"/>
        </a:defRPr>
      </a:lvl6pPr>
      <a:lvl7pPr marL="914400" algn="ctr" rtl="0" fontAlgn="base">
        <a:lnSpc>
          <a:spcPct val="90000"/>
        </a:lnSpc>
        <a:spcBef>
          <a:spcPct val="0"/>
        </a:spcBef>
        <a:spcAft>
          <a:spcPct val="0"/>
        </a:spcAft>
        <a:defRPr sz="2900" b="1">
          <a:solidFill>
            <a:schemeClr val="tx1"/>
          </a:solidFill>
          <a:latin typeface="Verdana" pitchFamily="34" charset="0"/>
        </a:defRPr>
      </a:lvl7pPr>
      <a:lvl8pPr marL="1371600" algn="ctr" rtl="0" fontAlgn="base">
        <a:lnSpc>
          <a:spcPct val="90000"/>
        </a:lnSpc>
        <a:spcBef>
          <a:spcPct val="0"/>
        </a:spcBef>
        <a:spcAft>
          <a:spcPct val="0"/>
        </a:spcAft>
        <a:defRPr sz="2900" b="1">
          <a:solidFill>
            <a:schemeClr val="tx1"/>
          </a:solidFill>
          <a:latin typeface="Verdana" pitchFamily="34" charset="0"/>
        </a:defRPr>
      </a:lvl8pPr>
      <a:lvl9pPr marL="1828800" algn="ctr" rtl="0" fontAlgn="base">
        <a:lnSpc>
          <a:spcPct val="90000"/>
        </a:lnSpc>
        <a:spcBef>
          <a:spcPct val="0"/>
        </a:spcBef>
        <a:spcAft>
          <a:spcPct val="0"/>
        </a:spcAft>
        <a:defRPr sz="2900" b="1">
          <a:solidFill>
            <a:schemeClr val="tx1"/>
          </a:solidFill>
          <a:latin typeface="Verdana" pitchFamily="34" charset="0"/>
        </a:defRPr>
      </a:lvl9pPr>
    </p:titleStyle>
    <p:bodyStyle>
      <a:lvl1pPr marL="342900" indent="-342900" algn="l" rtl="0" eaLnBrk="0" fontAlgn="base" hangingPunct="0">
        <a:lnSpc>
          <a:spcPct val="110000"/>
        </a:lnSpc>
        <a:spcBef>
          <a:spcPct val="0"/>
        </a:spcBef>
        <a:spcAft>
          <a:spcPct val="0"/>
        </a:spcAft>
        <a:defRPr b="1" kern="1200">
          <a:solidFill>
            <a:schemeClr val="tx1"/>
          </a:solidFill>
          <a:latin typeface="+mn-lt"/>
          <a:ea typeface="+mn-ea"/>
          <a:cs typeface="+mn-cs"/>
        </a:defRPr>
      </a:lvl1pPr>
      <a:lvl2pPr marL="285750" indent="-285750" algn="l" rtl="0" eaLnBrk="0" fontAlgn="base" hangingPunct="0">
        <a:lnSpc>
          <a:spcPct val="110000"/>
        </a:lnSpc>
        <a:spcBef>
          <a:spcPts val="1200"/>
        </a:spcBef>
        <a:spcAft>
          <a:spcPct val="0"/>
        </a:spcAft>
        <a:buClr>
          <a:schemeClr val="tx1"/>
        </a:buClr>
        <a:buFont typeface="Verdana" panose="020B0604030504040204" pitchFamily="34" charset="0"/>
        <a:buChar char="•"/>
        <a:defRPr kern="1200">
          <a:solidFill>
            <a:schemeClr val="tx1"/>
          </a:solidFill>
          <a:latin typeface="+mn-lt"/>
          <a:ea typeface="+mn-ea"/>
          <a:cs typeface="+mn-cs"/>
        </a:defRPr>
      </a:lvl2pPr>
      <a:lvl3pPr marL="585788" indent="-296863" algn="l" rtl="0" eaLnBrk="0" fontAlgn="base" hangingPunct="0">
        <a:lnSpc>
          <a:spcPct val="110000"/>
        </a:lnSpc>
        <a:spcBef>
          <a:spcPct val="0"/>
        </a:spcBef>
        <a:spcAft>
          <a:spcPct val="0"/>
        </a:spcAft>
        <a:buFont typeface="Verdana" panose="020B0604030504040204" pitchFamily="34" charset="0"/>
        <a:buChar char="–"/>
        <a:defRPr kern="1200">
          <a:solidFill>
            <a:schemeClr val="tx1"/>
          </a:solidFill>
          <a:latin typeface="+mn-lt"/>
          <a:ea typeface="+mn-ea"/>
          <a:cs typeface="+mn-cs"/>
        </a:defRPr>
      </a:lvl3pPr>
      <a:lvl4pPr marL="854075" indent="-268288" algn="l" rtl="0" eaLnBrk="0" fontAlgn="base" hangingPunct="0">
        <a:lnSpc>
          <a:spcPct val="110000"/>
        </a:lnSpc>
        <a:spcBef>
          <a:spcPct val="0"/>
        </a:spcBef>
        <a:spcAft>
          <a:spcPct val="0"/>
        </a:spcAft>
        <a:buFont typeface="Arial" panose="020B0604020202020204" pitchFamily="34" charset="0"/>
        <a:buChar char="–"/>
        <a:defRPr sz="1600" kern="1200">
          <a:solidFill>
            <a:schemeClr val="tx1"/>
          </a:solidFill>
          <a:latin typeface="+mn-lt"/>
          <a:ea typeface="+mn-ea"/>
          <a:cs typeface="+mn-cs"/>
        </a:defRPr>
      </a:lvl4pPr>
      <a:lvl5pPr marL="1112838" indent="-247650" algn="l" rtl="0" eaLnBrk="0" fontAlgn="base" hangingPunct="0">
        <a:lnSpc>
          <a:spcPct val="110000"/>
        </a:lnSpc>
        <a:spcBef>
          <a:spcPct val="0"/>
        </a:spcBef>
        <a:spcAft>
          <a:spcPct val="0"/>
        </a:spcAft>
        <a:buFont typeface="Verdana" panose="020B060403050404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video" Target="https://www.youtube.com/embed/sjUfQ52p1rc?feature=oembed" TargetMode="Externa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9138" y="4202665"/>
            <a:ext cx="7705725" cy="2012437"/>
          </a:xfrm>
        </p:spPr>
        <p:txBody>
          <a:bodyPr>
            <a:normAutofit/>
          </a:bodyPr>
          <a:lstStyle/>
          <a:p>
            <a:r>
              <a:rPr lang="en-GB" sz="3600"/>
              <a:t>FØRSTEHJÆLP</a:t>
            </a:r>
            <a:endParaRPr lang="da-DK" sz="3600"/>
          </a:p>
          <a:p>
            <a:endParaRPr lang="en-GB" sz="2700"/>
          </a:p>
          <a:p>
            <a:r>
              <a:rPr lang="en-GB" sz="1400"/>
              <a:t>Support: Har du </a:t>
            </a:r>
            <a:r>
              <a:rPr lang="en-GB" sz="1400" err="1"/>
              <a:t>tekniske</a:t>
            </a:r>
            <a:r>
              <a:rPr lang="en-GB" sz="1400"/>
              <a:t> </a:t>
            </a:r>
            <a:r>
              <a:rPr lang="en-GB" sz="1400" err="1"/>
              <a:t>problemer</a:t>
            </a:r>
            <a:r>
              <a:rPr lang="en-GB" sz="1400"/>
              <a:t>, ring </a:t>
            </a:r>
          </a:p>
          <a:p>
            <a:r>
              <a:rPr lang="en-GB" sz="1400"/>
              <a:t>96 45 55 10</a:t>
            </a:r>
          </a:p>
          <a:p>
            <a:endParaRPr lang="en-GB" sz="4000"/>
          </a:p>
        </p:txBody>
      </p:sp>
      <p:sp>
        <p:nvSpPr>
          <p:cNvPr id="7" name="Slide Number Placeholder 6"/>
          <p:cNvSpPr>
            <a:spLocks noGrp="1"/>
          </p:cNvSpPr>
          <p:nvPr>
            <p:ph type="sldNum" sz="quarter" idx="12"/>
          </p:nvPr>
        </p:nvSpPr>
        <p:spPr/>
        <p:txBody>
          <a:bodyPr/>
          <a:lstStyle/>
          <a:p>
            <a:fld id="{846537C4-461C-40AD-BBFE-FC34AD250033}" type="slidenum">
              <a:rPr lang="da-DK" noProof="0" smtClean="0"/>
              <a:pPr/>
              <a:t>1</a:t>
            </a:fld>
            <a:endParaRPr lang="da-DK" noProof="0"/>
          </a:p>
        </p:txBody>
      </p:sp>
      <p:sp>
        <p:nvSpPr>
          <p:cNvPr id="6" name="Titel 5">
            <a:extLst>
              <a:ext uri="{FF2B5EF4-FFF2-40B4-BE49-F238E27FC236}">
                <a16:creationId xmlns:a16="http://schemas.microsoft.com/office/drawing/2014/main" id="{3D10CEF5-D392-48F7-BD29-0273120428D6}"/>
              </a:ext>
            </a:extLst>
          </p:cNvPr>
          <p:cNvSpPr>
            <a:spLocks noGrp="1"/>
          </p:cNvSpPr>
          <p:nvPr>
            <p:ph type="ctrTitle"/>
          </p:nvPr>
        </p:nvSpPr>
        <p:spPr/>
        <p:txBody>
          <a:bodyPr/>
          <a:lstStyle/>
          <a:p>
            <a:r>
              <a:rPr lang="en-GB" b="0" err="1"/>
              <a:t>Årsmøde</a:t>
            </a:r>
            <a:r>
              <a:rPr lang="en-GB" b="0"/>
              <a:t> 2020</a:t>
            </a:r>
          </a:p>
        </p:txBody>
      </p:sp>
      <p:sp>
        <p:nvSpPr>
          <p:cNvPr id="2" name="Pladsholder til sidefod 1">
            <a:extLst>
              <a:ext uri="{FF2B5EF4-FFF2-40B4-BE49-F238E27FC236}">
                <a16:creationId xmlns:a16="http://schemas.microsoft.com/office/drawing/2014/main" id="{286F4842-4811-4CD5-B9C4-1E1D7429BAD0}"/>
              </a:ext>
            </a:extLst>
          </p:cNvPr>
          <p:cNvSpPr>
            <a:spLocks noGrp="1"/>
          </p:cNvSpPr>
          <p:nvPr>
            <p:ph type="ftr" sz="quarter" idx="11"/>
          </p:nvPr>
        </p:nvSpPr>
        <p:spPr/>
        <p:txBody>
          <a:bodyPr/>
          <a:lstStyle/>
          <a:p>
            <a:r>
              <a:rPr lang="da-DK" noProof="0"/>
              <a:t>RØDE KORS /ÅRMØDE 2020/ FØRSTEHJÆLP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a:extLst>
              <a:ext uri="{FF2B5EF4-FFF2-40B4-BE49-F238E27FC236}">
                <a16:creationId xmlns:a16="http://schemas.microsoft.com/office/drawing/2014/main" id="{66165EAB-614E-4AA7-B235-5289904F76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031" y="3797256"/>
            <a:ext cx="7065833" cy="20859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
            <a:extLst>
              <a:ext uri="{FF2B5EF4-FFF2-40B4-BE49-F238E27FC236}">
                <a16:creationId xmlns:a16="http://schemas.microsoft.com/office/drawing/2014/main" id="{4DD34646-ADDF-4588-AE43-C81A44FEEE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031" y="1529024"/>
            <a:ext cx="7079937" cy="208597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719138" y="860425"/>
            <a:ext cx="7705725" cy="408335"/>
          </a:xfrm>
        </p:spPr>
        <p:txBody>
          <a:bodyPr/>
          <a:lstStyle/>
          <a:p>
            <a:r>
              <a:rPr lang="da-DK"/>
              <a:t>Kursustyper 2019 og 2020</a:t>
            </a:r>
          </a:p>
        </p:txBody>
      </p:sp>
      <p:sp>
        <p:nvSpPr>
          <p:cNvPr id="4" name="Pladsholder til sidefod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all" spc="0" normalizeH="0" baseline="0" noProof="0">
                <a:ln>
                  <a:noFill/>
                </a:ln>
                <a:solidFill>
                  <a:prstClr val="black"/>
                </a:solidFill>
                <a:effectLst/>
                <a:uLnTx/>
                <a:uFillTx/>
                <a:latin typeface="Verdana"/>
                <a:ea typeface="+mn-ea"/>
                <a:cs typeface="+mn-cs"/>
              </a:rPr>
              <a:t>RØDE KORS /ÅRMØDE 2020/ FØRSTEHJÆLP</a:t>
            </a:r>
          </a:p>
        </p:txBody>
      </p:sp>
      <p:sp>
        <p:nvSpPr>
          <p:cNvPr id="5" name="Pladsholder til dias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617E9-744C-4B86-87B9-53F3A648A9C7}" type="slidenum">
              <a:rPr kumimoji="0" lang="da-DK" sz="9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900" b="0" i="0" u="none" strike="noStrike" kern="1200" cap="none" spc="0" normalizeH="0" baseline="0" noProof="0">
              <a:ln>
                <a:noFill/>
              </a:ln>
              <a:solidFill>
                <a:prstClr val="black"/>
              </a:solidFill>
              <a:effectLst/>
              <a:uLnTx/>
              <a:uFillTx/>
              <a:latin typeface="Verdana"/>
              <a:ea typeface="+mn-ea"/>
              <a:cs typeface="+mn-cs"/>
            </a:endParaRPr>
          </a:p>
        </p:txBody>
      </p:sp>
      <p:sp>
        <p:nvSpPr>
          <p:cNvPr id="12" name="Tekstfelt 11"/>
          <p:cNvSpPr txBox="1"/>
          <p:nvPr/>
        </p:nvSpPr>
        <p:spPr>
          <a:xfrm>
            <a:off x="1130797" y="1777193"/>
            <a:ext cx="944380" cy="369332"/>
          </a:xfrm>
          <a:prstGeom prst="rect">
            <a:avLst/>
          </a:prstGeom>
          <a:noFill/>
        </p:spPr>
        <p:txBody>
          <a:bodyPr wrap="square" rtlCol="0">
            <a:spAutoFit/>
          </a:bodyPr>
          <a:lstStyle/>
          <a:p>
            <a:r>
              <a:rPr lang="da-DK"/>
              <a:t>2019</a:t>
            </a:r>
          </a:p>
        </p:txBody>
      </p:sp>
      <p:sp>
        <p:nvSpPr>
          <p:cNvPr id="3" name="Tekstfelt 2">
            <a:extLst>
              <a:ext uri="{FF2B5EF4-FFF2-40B4-BE49-F238E27FC236}">
                <a16:creationId xmlns:a16="http://schemas.microsoft.com/office/drawing/2014/main" id="{075F1DC7-F575-41E8-BAF3-BDA0E9332D34}"/>
              </a:ext>
            </a:extLst>
          </p:cNvPr>
          <p:cNvSpPr txBox="1"/>
          <p:nvPr/>
        </p:nvSpPr>
        <p:spPr>
          <a:xfrm>
            <a:off x="1203569" y="4136110"/>
            <a:ext cx="871608" cy="369332"/>
          </a:xfrm>
          <a:prstGeom prst="rect">
            <a:avLst/>
          </a:prstGeom>
          <a:noFill/>
        </p:spPr>
        <p:txBody>
          <a:bodyPr wrap="square" rtlCol="0">
            <a:spAutoFit/>
          </a:bodyPr>
          <a:lstStyle/>
          <a:p>
            <a:r>
              <a:rPr lang="da-DK"/>
              <a:t>2020</a:t>
            </a:r>
          </a:p>
        </p:txBody>
      </p:sp>
      <p:sp>
        <p:nvSpPr>
          <p:cNvPr id="11" name="Tekstfelt 10">
            <a:extLst>
              <a:ext uri="{FF2B5EF4-FFF2-40B4-BE49-F238E27FC236}">
                <a16:creationId xmlns:a16="http://schemas.microsoft.com/office/drawing/2014/main" id="{C3EB4DE7-4303-4ABC-889D-A0CE1239C7B0}"/>
              </a:ext>
            </a:extLst>
          </p:cNvPr>
          <p:cNvSpPr txBox="1"/>
          <p:nvPr/>
        </p:nvSpPr>
        <p:spPr>
          <a:xfrm>
            <a:off x="2830422" y="1884915"/>
            <a:ext cx="790414" cy="261610"/>
          </a:xfrm>
          <a:prstGeom prst="rect">
            <a:avLst/>
          </a:prstGeom>
          <a:noFill/>
        </p:spPr>
        <p:txBody>
          <a:bodyPr wrap="square" rtlCol="0">
            <a:spAutoFit/>
          </a:bodyPr>
          <a:lstStyle/>
          <a:p>
            <a:r>
              <a:rPr lang="da-DK" sz="1100"/>
              <a:t>Færdsel</a:t>
            </a:r>
          </a:p>
        </p:txBody>
      </p:sp>
      <p:pic>
        <p:nvPicPr>
          <p:cNvPr id="13" name="Billede 12">
            <a:extLst>
              <a:ext uri="{FF2B5EF4-FFF2-40B4-BE49-F238E27FC236}">
                <a16:creationId xmlns:a16="http://schemas.microsoft.com/office/drawing/2014/main" id="{B59712D2-53CD-4410-9778-B943CB05AD96}"/>
              </a:ext>
            </a:extLst>
          </p:cNvPr>
          <p:cNvPicPr>
            <a:picLocks noChangeAspect="1"/>
          </p:cNvPicPr>
          <p:nvPr/>
        </p:nvPicPr>
        <p:blipFill>
          <a:blip r:embed="rId5"/>
          <a:stretch>
            <a:fillRect/>
          </a:stretch>
        </p:blipFill>
        <p:spPr>
          <a:xfrm>
            <a:off x="2830422" y="4169328"/>
            <a:ext cx="786452" cy="304826"/>
          </a:xfrm>
          <a:prstGeom prst="rect">
            <a:avLst/>
          </a:prstGeom>
        </p:spPr>
      </p:pic>
    </p:spTree>
    <p:extLst>
      <p:ext uri="{BB962C8B-B14F-4D97-AF65-F5344CB8AC3E}">
        <p14:creationId xmlns:p14="http://schemas.microsoft.com/office/powerpoint/2010/main" val="1497150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C2BDF1-7C13-4CD6-93FF-BB74AB855ACF}"/>
              </a:ext>
            </a:extLst>
          </p:cNvPr>
          <p:cNvPicPr>
            <a:picLocks noChangeAspect="1"/>
          </p:cNvPicPr>
          <p:nvPr/>
        </p:nvPicPr>
        <p:blipFill rotWithShape="1">
          <a:blip r:embed="rId3"/>
          <a:srcRect l="10625" t="9400" r="9838" b="9401"/>
          <a:stretch/>
        </p:blipFill>
        <p:spPr>
          <a:xfrm>
            <a:off x="395540" y="1412776"/>
            <a:ext cx="8642587" cy="4963070"/>
          </a:xfrm>
          <a:prstGeom prst="rect">
            <a:avLst/>
          </a:prstGeom>
        </p:spPr>
      </p:pic>
      <p:sp>
        <p:nvSpPr>
          <p:cNvPr id="63490" name="Title 1">
            <a:extLst>
              <a:ext uri="{FF2B5EF4-FFF2-40B4-BE49-F238E27FC236}">
                <a16:creationId xmlns:a16="http://schemas.microsoft.com/office/drawing/2014/main" id="{82F0A734-665C-40EF-BF60-48EB862499BF}"/>
              </a:ext>
            </a:extLst>
          </p:cNvPr>
          <p:cNvSpPr>
            <a:spLocks noGrp="1"/>
          </p:cNvSpPr>
          <p:nvPr>
            <p:ph type="title"/>
          </p:nvPr>
        </p:nvSpPr>
        <p:spPr>
          <a:xfrm>
            <a:off x="719142" y="860425"/>
            <a:ext cx="7407275" cy="552351"/>
          </a:xfrm>
        </p:spPr>
        <p:txBody>
          <a:bodyPr/>
          <a:lstStyle/>
          <a:p>
            <a:r>
              <a:rPr lang="da-DK" altLang="da-DK" dirty="0"/>
              <a:t>Nye priser 2021</a:t>
            </a:r>
          </a:p>
        </p:txBody>
      </p:sp>
      <p:sp>
        <p:nvSpPr>
          <p:cNvPr id="63491" name="Slide Number Placeholder 5">
            <a:extLst>
              <a:ext uri="{FF2B5EF4-FFF2-40B4-BE49-F238E27FC236}">
                <a16:creationId xmlns:a16="http://schemas.microsoft.com/office/drawing/2014/main" id="{B188F158-8AAF-4A93-BB77-871C66F41EF4}"/>
              </a:ext>
            </a:extLst>
          </p:cNvPr>
          <p:cNvSpPr>
            <a:spLocks noGrp="1" noChangeArrowheads="1"/>
          </p:cNvSpPr>
          <p:nvPr>
            <p:ph type="sldNum" sz="quarter" idx="16"/>
          </p:nvPr>
        </p:nvSpPr>
        <p:spPr bwMode="auto">
          <a:xfrm>
            <a:off x="8424863" y="6519867"/>
            <a:ext cx="501650" cy="231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da-DK"/>
            </a:defPPr>
            <a:lvl1pPr algn="r" rtl="0" eaLnBrk="1" fontAlgn="base" hangingPunct="1">
              <a:spcBef>
                <a:spcPct val="0"/>
              </a:spcBef>
              <a:spcAft>
                <a:spcPct val="0"/>
              </a:spcAft>
              <a:defRPr sz="900" kern="1200">
                <a:solidFill>
                  <a:srgbClr val="000000"/>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a:lstStyle>
          <a:p>
            <a:fld id="{CB1F81D7-5968-45B0-95C4-FC2E7540E5FA}" type="slidenum">
              <a:rPr lang="da-DK" altLang="da-DK" smtClean="0"/>
              <a:pPr/>
              <a:t>11</a:t>
            </a:fld>
            <a:endParaRPr lang="da-DK" altLang="da-DK">
              <a:solidFill>
                <a:srgbClr val="000000"/>
              </a:solidFill>
            </a:endParaRPr>
          </a:p>
        </p:txBody>
      </p:sp>
      <p:sp>
        <p:nvSpPr>
          <p:cNvPr id="2" name="Footer Placeholder 1">
            <a:extLst>
              <a:ext uri="{FF2B5EF4-FFF2-40B4-BE49-F238E27FC236}">
                <a16:creationId xmlns:a16="http://schemas.microsoft.com/office/drawing/2014/main" id="{5313EBE7-3BED-421B-920C-EFC67D0E4CFE}"/>
              </a:ext>
            </a:extLst>
          </p:cNvPr>
          <p:cNvSpPr>
            <a:spLocks noGrp="1"/>
          </p:cNvSpPr>
          <p:nvPr>
            <p:ph type="ftr" sz="quarter" idx="15"/>
          </p:nvPr>
        </p:nvSpPr>
        <p:spPr>
          <a:xfrm>
            <a:off x="719142" y="6519867"/>
            <a:ext cx="7705725" cy="231775"/>
          </a:xfrm>
          <a:prstGeom prst="rect">
            <a:avLst/>
          </a:prstGeom>
        </p:spPr>
        <p:txBody>
          <a:bodyPr vert="horz" lIns="0" tIns="0" rIns="0" bIns="0" rtlCol="0" anchor="ctr"/>
          <a:lstStyle>
            <a:defPPr>
              <a:defRPr lang="da-DK"/>
            </a:defPPr>
            <a:lvl1pPr algn="ctr" rtl="0" eaLnBrk="1" fontAlgn="auto" hangingPunct="1">
              <a:spcBef>
                <a:spcPts val="0"/>
              </a:spcBef>
              <a:spcAft>
                <a:spcPts val="0"/>
              </a:spcAft>
              <a:defRPr sz="900" kern="1200" cap="all" baseline="0">
                <a:solidFill>
                  <a:prstClr val="black"/>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a:lstStyle>
          <a:p>
            <a:pPr>
              <a:defRPr/>
            </a:pPr>
            <a:r>
              <a:rPr lang="da-DK"/>
              <a:t>RØDE KORS /ÅRMØDE 2020/ FØRSTEHJÆLP</a:t>
            </a:r>
          </a:p>
        </p:txBody>
      </p:sp>
      <p:sp>
        <p:nvSpPr>
          <p:cNvPr id="4" name="Tekstfelt 3">
            <a:extLst>
              <a:ext uri="{FF2B5EF4-FFF2-40B4-BE49-F238E27FC236}">
                <a16:creationId xmlns:a16="http://schemas.microsoft.com/office/drawing/2014/main" id="{19A75240-7E6D-42A5-98E2-9769A023F107}"/>
              </a:ext>
            </a:extLst>
          </p:cNvPr>
          <p:cNvSpPr txBox="1"/>
          <p:nvPr/>
        </p:nvSpPr>
        <p:spPr>
          <a:xfrm>
            <a:off x="719143" y="5120640"/>
            <a:ext cx="1503552" cy="369332"/>
          </a:xfrm>
          <a:prstGeom prst="rect">
            <a:avLst/>
          </a:prstGeom>
          <a:solidFill>
            <a:srgbClr val="FFFF00"/>
          </a:solidFill>
        </p:spPr>
        <p:txBody>
          <a:bodyPr wrap="square" rtlCol="0">
            <a:spAutoFit/>
          </a:bodyPr>
          <a:lstStyle/>
          <a:p>
            <a:pPr algn="ctr"/>
            <a:r>
              <a:rPr lang="da-DK"/>
              <a:t>600 DKK</a:t>
            </a:r>
          </a:p>
        </p:txBody>
      </p:sp>
      <p:sp>
        <p:nvSpPr>
          <p:cNvPr id="7" name="Tekstfelt 6">
            <a:extLst>
              <a:ext uri="{FF2B5EF4-FFF2-40B4-BE49-F238E27FC236}">
                <a16:creationId xmlns:a16="http://schemas.microsoft.com/office/drawing/2014/main" id="{E9E5404F-5344-4194-A472-D41902EB464F}"/>
              </a:ext>
            </a:extLst>
          </p:cNvPr>
          <p:cNvSpPr txBox="1"/>
          <p:nvPr/>
        </p:nvSpPr>
        <p:spPr>
          <a:xfrm>
            <a:off x="2784750" y="5120640"/>
            <a:ext cx="1503552" cy="369332"/>
          </a:xfrm>
          <a:prstGeom prst="rect">
            <a:avLst/>
          </a:prstGeom>
          <a:solidFill>
            <a:srgbClr val="FFFF00"/>
          </a:solidFill>
        </p:spPr>
        <p:txBody>
          <a:bodyPr wrap="square" rtlCol="0">
            <a:spAutoFit/>
          </a:bodyPr>
          <a:lstStyle/>
          <a:p>
            <a:pPr algn="ctr"/>
            <a:r>
              <a:rPr lang="da-DK"/>
              <a:t>470 DKK</a:t>
            </a:r>
          </a:p>
        </p:txBody>
      </p:sp>
      <p:sp>
        <p:nvSpPr>
          <p:cNvPr id="8" name="Tekstfelt 7">
            <a:extLst>
              <a:ext uri="{FF2B5EF4-FFF2-40B4-BE49-F238E27FC236}">
                <a16:creationId xmlns:a16="http://schemas.microsoft.com/office/drawing/2014/main" id="{75FE3500-72AE-4E85-B79D-D10FBEAA331A}"/>
              </a:ext>
            </a:extLst>
          </p:cNvPr>
          <p:cNvSpPr txBox="1"/>
          <p:nvPr/>
        </p:nvSpPr>
        <p:spPr>
          <a:xfrm>
            <a:off x="4850357" y="5121667"/>
            <a:ext cx="1503552" cy="369332"/>
          </a:xfrm>
          <a:prstGeom prst="rect">
            <a:avLst/>
          </a:prstGeom>
          <a:solidFill>
            <a:srgbClr val="FFFF00"/>
          </a:solidFill>
        </p:spPr>
        <p:txBody>
          <a:bodyPr wrap="square" rtlCol="0">
            <a:spAutoFit/>
          </a:bodyPr>
          <a:lstStyle/>
          <a:p>
            <a:pPr algn="ctr"/>
            <a:r>
              <a:rPr lang="da-DK"/>
              <a:t>815 DKK</a:t>
            </a:r>
          </a:p>
        </p:txBody>
      </p:sp>
      <p:sp>
        <p:nvSpPr>
          <p:cNvPr id="9" name="Tekstfelt 8">
            <a:extLst>
              <a:ext uri="{FF2B5EF4-FFF2-40B4-BE49-F238E27FC236}">
                <a16:creationId xmlns:a16="http://schemas.microsoft.com/office/drawing/2014/main" id="{034F0EB0-221E-4FB1-AA7B-7599C84AC8CB}"/>
              </a:ext>
            </a:extLst>
          </p:cNvPr>
          <p:cNvSpPr txBox="1"/>
          <p:nvPr/>
        </p:nvSpPr>
        <p:spPr>
          <a:xfrm>
            <a:off x="6915678" y="5138166"/>
            <a:ext cx="1503552" cy="369332"/>
          </a:xfrm>
          <a:prstGeom prst="rect">
            <a:avLst/>
          </a:prstGeom>
          <a:solidFill>
            <a:srgbClr val="FFFF00"/>
          </a:solidFill>
        </p:spPr>
        <p:txBody>
          <a:bodyPr wrap="square" rtlCol="0">
            <a:spAutoFit/>
          </a:bodyPr>
          <a:lstStyle/>
          <a:p>
            <a:pPr algn="ctr"/>
            <a:r>
              <a:rPr lang="da-DK"/>
              <a:t>470 DKK</a:t>
            </a:r>
          </a:p>
        </p:txBody>
      </p:sp>
      <p:sp>
        <p:nvSpPr>
          <p:cNvPr id="5" name="Tekstfelt 4">
            <a:extLst>
              <a:ext uri="{FF2B5EF4-FFF2-40B4-BE49-F238E27FC236}">
                <a16:creationId xmlns:a16="http://schemas.microsoft.com/office/drawing/2014/main" id="{89E092EB-B051-4807-BCCA-515E63C0E580}"/>
              </a:ext>
            </a:extLst>
          </p:cNvPr>
          <p:cNvSpPr txBox="1"/>
          <p:nvPr/>
        </p:nvSpPr>
        <p:spPr>
          <a:xfrm rot="20028018">
            <a:off x="1560004" y="3749673"/>
            <a:ext cx="5725550"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da-DK" sz="2800"/>
              <a:t>Kurser på engelsk: + 50 DKK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4CC20-7E7D-4D60-95F1-214EA389A28F}"/>
              </a:ext>
            </a:extLst>
          </p:cNvPr>
          <p:cNvSpPr>
            <a:spLocks noGrp="1"/>
          </p:cNvSpPr>
          <p:nvPr>
            <p:ph type="title"/>
          </p:nvPr>
        </p:nvSpPr>
        <p:spPr/>
        <p:txBody>
          <a:bodyPr/>
          <a:lstStyle/>
          <a:p>
            <a:r>
              <a:rPr lang="da-DK"/>
              <a:t>10 Afdelinger står for 2/3 omsætning</a:t>
            </a:r>
            <a:endParaRPr lang="da-DK" b="0"/>
          </a:p>
        </p:txBody>
      </p:sp>
      <p:graphicFrame>
        <p:nvGraphicFramePr>
          <p:cNvPr id="6" name="Content Placeholder 5">
            <a:extLst>
              <a:ext uri="{FF2B5EF4-FFF2-40B4-BE49-F238E27FC236}">
                <a16:creationId xmlns:a16="http://schemas.microsoft.com/office/drawing/2014/main" id="{DAEFAE32-B241-4290-908A-514C320BD21B}"/>
              </a:ext>
            </a:extLst>
          </p:cNvPr>
          <p:cNvGraphicFramePr>
            <a:graphicFrameLocks noGrp="1"/>
          </p:cNvGraphicFramePr>
          <p:nvPr>
            <p:ph idx="1"/>
            <p:extLst>
              <p:ext uri="{D42A27DB-BD31-4B8C-83A1-F6EECF244321}">
                <p14:modId xmlns:p14="http://schemas.microsoft.com/office/powerpoint/2010/main" val="427356994"/>
              </p:ext>
            </p:extLst>
          </p:nvPr>
        </p:nvGraphicFramePr>
        <p:xfrm>
          <a:off x="719138" y="1842524"/>
          <a:ext cx="7271311" cy="4502003"/>
        </p:xfrm>
        <a:graphic>
          <a:graphicData uri="http://schemas.openxmlformats.org/drawingml/2006/table">
            <a:tbl>
              <a:tblPr firstRow="1" firstCol="1" bandRow="1">
                <a:tableStyleId>{5C22544A-7EE6-4342-B048-85BDC9FD1C3A}</a:tableStyleId>
              </a:tblPr>
              <a:tblGrid>
                <a:gridCol w="1452987">
                  <a:extLst>
                    <a:ext uri="{9D8B030D-6E8A-4147-A177-3AD203B41FA5}">
                      <a16:colId xmlns:a16="http://schemas.microsoft.com/office/drawing/2014/main" val="844183696"/>
                    </a:ext>
                  </a:extLst>
                </a:gridCol>
                <a:gridCol w="1512326">
                  <a:extLst>
                    <a:ext uri="{9D8B030D-6E8A-4147-A177-3AD203B41FA5}">
                      <a16:colId xmlns:a16="http://schemas.microsoft.com/office/drawing/2014/main" val="1267234019"/>
                    </a:ext>
                  </a:extLst>
                </a:gridCol>
                <a:gridCol w="1569937">
                  <a:extLst>
                    <a:ext uri="{9D8B030D-6E8A-4147-A177-3AD203B41FA5}">
                      <a16:colId xmlns:a16="http://schemas.microsoft.com/office/drawing/2014/main" val="625866757"/>
                    </a:ext>
                  </a:extLst>
                </a:gridCol>
                <a:gridCol w="1419599">
                  <a:extLst>
                    <a:ext uri="{9D8B030D-6E8A-4147-A177-3AD203B41FA5}">
                      <a16:colId xmlns:a16="http://schemas.microsoft.com/office/drawing/2014/main" val="2185059007"/>
                    </a:ext>
                  </a:extLst>
                </a:gridCol>
                <a:gridCol w="1316462">
                  <a:extLst>
                    <a:ext uri="{9D8B030D-6E8A-4147-A177-3AD203B41FA5}">
                      <a16:colId xmlns:a16="http://schemas.microsoft.com/office/drawing/2014/main" val="1764066243"/>
                    </a:ext>
                  </a:extLst>
                </a:gridCol>
              </a:tblGrid>
              <a:tr h="355184">
                <a:tc>
                  <a:txBody>
                    <a:bodyPr/>
                    <a:lstStyle/>
                    <a:p>
                      <a:pPr>
                        <a:spcAft>
                          <a:spcPts val="0"/>
                        </a:spcAft>
                      </a:pPr>
                      <a:r>
                        <a:rPr lang="da-DK" sz="1000">
                          <a:effectLst/>
                        </a:rPr>
                        <a:t>Afdeling</a:t>
                      </a:r>
                      <a:endParaRPr lang="da-DK"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2017</a:t>
                      </a:r>
                      <a:endParaRPr lang="da-DK"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2018</a:t>
                      </a:r>
                      <a:endParaRPr lang="da-DK"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2019</a:t>
                      </a:r>
                      <a:endParaRPr lang="da-DK" sz="1100">
                        <a:effectLst/>
                        <a:latin typeface="Calibri" panose="020F0502020204030204" pitchFamily="34" charset="0"/>
                        <a:ea typeface="Calibri" panose="020F0502020204030204" pitchFamily="34" charset="0"/>
                      </a:endParaRPr>
                    </a:p>
                  </a:txBody>
                  <a:tcPr marL="44450" marR="44450" marT="0" marB="0" anchor="b"/>
                </a:tc>
                <a:tc>
                  <a:txBody>
                    <a:bodyPr/>
                    <a:lstStyle/>
                    <a:p>
                      <a:pPr>
                        <a:spcAft>
                          <a:spcPts val="0"/>
                        </a:spcAft>
                      </a:pPr>
                      <a:r>
                        <a:rPr lang="da-DK" sz="1000">
                          <a:effectLst/>
                        </a:rPr>
                        <a:t>Grand Total</a:t>
                      </a:r>
                      <a:endParaRPr lang="da-DK"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3559636254"/>
                  </a:ext>
                </a:extLst>
              </a:tr>
              <a:tr h="636764">
                <a:tc>
                  <a:txBody>
                    <a:bodyPr/>
                    <a:lstStyle/>
                    <a:p>
                      <a:pPr>
                        <a:spcAft>
                          <a:spcPts val="0"/>
                        </a:spcAft>
                      </a:pPr>
                      <a:r>
                        <a:rPr lang="da-DK" sz="1000" dirty="0">
                          <a:effectLst/>
                        </a:rPr>
                        <a:t>Røde Kors</a:t>
                      </a:r>
                      <a:endParaRPr lang="da-DK"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1.603.256</a:t>
                      </a:r>
                      <a:endParaRPr lang="da-DK"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1.295.954</a:t>
                      </a:r>
                      <a:endParaRPr lang="da-DK"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1.888.505</a:t>
                      </a:r>
                      <a:endParaRPr lang="da-DK"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4.787.714</a:t>
                      </a:r>
                      <a:endParaRPr lang="da-DK"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3168022885"/>
                  </a:ext>
                </a:extLst>
              </a:tr>
              <a:tr h="355184">
                <a:tc>
                  <a:txBody>
                    <a:bodyPr/>
                    <a:lstStyle/>
                    <a:p>
                      <a:pPr>
                        <a:spcAft>
                          <a:spcPts val="0"/>
                        </a:spcAft>
                      </a:pPr>
                      <a:r>
                        <a:rPr lang="da-DK" sz="1000" dirty="0">
                          <a:effectLst/>
                        </a:rPr>
                        <a:t>Røde Kors</a:t>
                      </a:r>
                      <a:endParaRPr lang="da-DK"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1.325.585</a:t>
                      </a:r>
                      <a:endParaRPr lang="da-DK"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1.535.927</a:t>
                      </a:r>
                      <a:endParaRPr lang="da-DK"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1.422.050</a:t>
                      </a:r>
                      <a:endParaRPr lang="da-DK"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4.283.562</a:t>
                      </a:r>
                      <a:endParaRPr lang="da-DK"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2542252915"/>
                  </a:ext>
                </a:extLst>
              </a:tr>
              <a:tr h="355184">
                <a:tc>
                  <a:txBody>
                    <a:bodyPr/>
                    <a:lstStyle/>
                    <a:p>
                      <a:pPr>
                        <a:spcAft>
                          <a:spcPts val="0"/>
                        </a:spcAft>
                      </a:pPr>
                      <a:r>
                        <a:rPr lang="da-DK" sz="1000" dirty="0">
                          <a:effectLst/>
                        </a:rPr>
                        <a:t>Røde Kors</a:t>
                      </a:r>
                      <a:endParaRPr lang="da-DK"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919.228</a:t>
                      </a:r>
                      <a:endParaRPr lang="da-DK"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1.047.588</a:t>
                      </a:r>
                      <a:endParaRPr lang="da-DK"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846.968</a:t>
                      </a:r>
                      <a:endParaRPr lang="da-DK"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2.813.784</a:t>
                      </a:r>
                      <a:endParaRPr lang="da-DK"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2857286599"/>
                  </a:ext>
                </a:extLst>
              </a:tr>
              <a:tr h="355184">
                <a:tc>
                  <a:txBody>
                    <a:bodyPr/>
                    <a:lstStyle/>
                    <a:p>
                      <a:pPr>
                        <a:spcAft>
                          <a:spcPts val="0"/>
                        </a:spcAft>
                      </a:pPr>
                      <a:r>
                        <a:rPr lang="da-DK" sz="1000" dirty="0">
                          <a:effectLst/>
                        </a:rPr>
                        <a:t>Røde Kors</a:t>
                      </a:r>
                      <a:endParaRPr lang="da-DK"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659.098</a:t>
                      </a:r>
                      <a:endParaRPr lang="da-DK"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775.323</a:t>
                      </a:r>
                      <a:endParaRPr lang="da-DK"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820.403</a:t>
                      </a:r>
                      <a:endParaRPr lang="da-DK"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2.254.823</a:t>
                      </a:r>
                      <a:endParaRPr lang="da-DK"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277770420"/>
                  </a:ext>
                </a:extLst>
              </a:tr>
              <a:tr h="355184">
                <a:tc>
                  <a:txBody>
                    <a:bodyPr/>
                    <a:lstStyle/>
                    <a:p>
                      <a:pPr>
                        <a:spcAft>
                          <a:spcPts val="0"/>
                        </a:spcAft>
                      </a:pPr>
                      <a:r>
                        <a:rPr lang="da-DK" sz="1000" dirty="0">
                          <a:effectLst/>
                        </a:rPr>
                        <a:t>Røde Kors</a:t>
                      </a:r>
                      <a:endParaRPr lang="da-DK"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dirty="0">
                          <a:effectLst/>
                        </a:rPr>
                        <a:t>507.710</a:t>
                      </a:r>
                      <a:endParaRPr lang="da-DK"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458.678</a:t>
                      </a:r>
                      <a:endParaRPr lang="da-DK"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440.393</a:t>
                      </a:r>
                      <a:endParaRPr lang="da-DK"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1.406.780</a:t>
                      </a:r>
                      <a:endParaRPr lang="da-DK"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1113786872"/>
                  </a:ext>
                </a:extLst>
              </a:tr>
              <a:tr h="355184">
                <a:tc>
                  <a:txBody>
                    <a:bodyPr/>
                    <a:lstStyle/>
                    <a:p>
                      <a:pPr>
                        <a:spcAft>
                          <a:spcPts val="0"/>
                        </a:spcAft>
                      </a:pPr>
                      <a:r>
                        <a:rPr lang="da-DK" sz="1000" dirty="0">
                          <a:effectLst/>
                        </a:rPr>
                        <a:t>Røde Kors</a:t>
                      </a:r>
                      <a:endParaRPr lang="da-DK"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dirty="0">
                          <a:effectLst/>
                        </a:rPr>
                        <a:t>529.815</a:t>
                      </a:r>
                      <a:endParaRPr lang="da-DK"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408.718</a:t>
                      </a:r>
                      <a:endParaRPr lang="da-DK"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444.618</a:t>
                      </a:r>
                      <a:endParaRPr lang="da-DK"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1.383.150</a:t>
                      </a:r>
                      <a:endParaRPr lang="da-DK"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3579571420"/>
                  </a:ext>
                </a:extLst>
              </a:tr>
              <a:tr h="355184">
                <a:tc>
                  <a:txBody>
                    <a:bodyPr/>
                    <a:lstStyle/>
                    <a:p>
                      <a:pPr>
                        <a:spcAft>
                          <a:spcPts val="0"/>
                        </a:spcAft>
                      </a:pPr>
                      <a:r>
                        <a:rPr lang="da-DK" sz="1000" dirty="0">
                          <a:effectLst/>
                        </a:rPr>
                        <a:t>Røde Kors</a:t>
                      </a:r>
                      <a:endParaRPr lang="da-DK"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406.835</a:t>
                      </a:r>
                      <a:endParaRPr lang="da-DK"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dirty="0">
                          <a:effectLst/>
                        </a:rPr>
                        <a:t>371.270</a:t>
                      </a:r>
                      <a:endParaRPr lang="da-DK"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317.168</a:t>
                      </a:r>
                      <a:endParaRPr lang="da-DK"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1.095.273</a:t>
                      </a:r>
                      <a:endParaRPr lang="da-DK"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425192693"/>
                  </a:ext>
                </a:extLst>
              </a:tr>
              <a:tr h="355184">
                <a:tc>
                  <a:txBody>
                    <a:bodyPr/>
                    <a:lstStyle/>
                    <a:p>
                      <a:pPr>
                        <a:spcAft>
                          <a:spcPts val="0"/>
                        </a:spcAft>
                      </a:pPr>
                      <a:r>
                        <a:rPr lang="da-DK" sz="1000" dirty="0">
                          <a:effectLst/>
                        </a:rPr>
                        <a:t>Røde Kors</a:t>
                      </a:r>
                      <a:endParaRPr lang="da-DK"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298.049</a:t>
                      </a:r>
                      <a:endParaRPr lang="da-DK"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dirty="0">
                          <a:effectLst/>
                        </a:rPr>
                        <a:t>254.929</a:t>
                      </a:r>
                      <a:endParaRPr lang="da-DK"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210.270</a:t>
                      </a:r>
                      <a:endParaRPr lang="da-DK"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763.248</a:t>
                      </a:r>
                      <a:endParaRPr lang="da-DK"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1653838902"/>
                  </a:ext>
                </a:extLst>
              </a:tr>
              <a:tr h="355184">
                <a:tc>
                  <a:txBody>
                    <a:bodyPr/>
                    <a:lstStyle/>
                    <a:p>
                      <a:pPr>
                        <a:spcAft>
                          <a:spcPts val="0"/>
                        </a:spcAft>
                      </a:pPr>
                      <a:r>
                        <a:rPr lang="da-DK" sz="1000" dirty="0">
                          <a:effectLst/>
                        </a:rPr>
                        <a:t>Røde Kors</a:t>
                      </a:r>
                      <a:endParaRPr lang="da-DK"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240.869</a:t>
                      </a:r>
                      <a:endParaRPr lang="da-DK"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235.568</a:t>
                      </a:r>
                      <a:endParaRPr lang="da-DK"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216.575</a:t>
                      </a:r>
                      <a:endParaRPr lang="da-DK"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693.012</a:t>
                      </a:r>
                      <a:endParaRPr lang="da-DK"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4089544450"/>
                  </a:ext>
                </a:extLst>
              </a:tr>
              <a:tr h="668583">
                <a:tc>
                  <a:txBody>
                    <a:bodyPr/>
                    <a:lstStyle/>
                    <a:p>
                      <a:pPr>
                        <a:spcAft>
                          <a:spcPts val="0"/>
                        </a:spcAft>
                      </a:pPr>
                      <a:r>
                        <a:rPr lang="da-DK" sz="1000" dirty="0">
                          <a:effectLst/>
                        </a:rPr>
                        <a:t>Røde Kors </a:t>
                      </a:r>
                      <a:endParaRPr lang="da-DK"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221.000</a:t>
                      </a:r>
                      <a:endParaRPr lang="da-DK"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a:effectLst/>
                        </a:rPr>
                        <a:t>214.200</a:t>
                      </a:r>
                      <a:endParaRPr lang="da-DK"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dirty="0">
                          <a:effectLst/>
                        </a:rPr>
                        <a:t>235.450</a:t>
                      </a:r>
                      <a:endParaRPr lang="da-DK"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a-DK" sz="1000" dirty="0">
                          <a:effectLst/>
                        </a:rPr>
                        <a:t>670.650</a:t>
                      </a:r>
                      <a:endParaRPr lang="da-DK" sz="1100" dirty="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1226985927"/>
                  </a:ext>
                </a:extLst>
              </a:tr>
            </a:tbl>
          </a:graphicData>
        </a:graphic>
      </p:graphicFrame>
      <p:sp>
        <p:nvSpPr>
          <p:cNvPr id="4" name="Pladsholder til sidefod 3">
            <a:extLst>
              <a:ext uri="{FF2B5EF4-FFF2-40B4-BE49-F238E27FC236}">
                <a16:creationId xmlns:a16="http://schemas.microsoft.com/office/drawing/2014/main" id="{7166C2B3-84C8-4543-8AB5-CFB542C3F083}"/>
              </a:ext>
            </a:extLst>
          </p:cNvPr>
          <p:cNvSpPr>
            <a:spLocks noGrp="1"/>
          </p:cNvSpPr>
          <p:nvPr>
            <p:ph type="ftr" sz="quarter" idx="11"/>
          </p:nvPr>
        </p:nvSpPr>
        <p:spPr/>
        <p:txBody>
          <a:bodyPr/>
          <a:lstStyle/>
          <a:p>
            <a:pPr>
              <a:defRPr/>
            </a:pPr>
            <a:r>
              <a:rPr lang="da-DK"/>
              <a:t>RØDE KORS /ÅRMØDE 2020/ FØRSTEHJÆLP</a:t>
            </a:r>
          </a:p>
        </p:txBody>
      </p:sp>
      <p:sp>
        <p:nvSpPr>
          <p:cNvPr id="5" name="Pladsholder til slidenummer 4">
            <a:extLst>
              <a:ext uri="{FF2B5EF4-FFF2-40B4-BE49-F238E27FC236}">
                <a16:creationId xmlns:a16="http://schemas.microsoft.com/office/drawing/2014/main" id="{2761FE90-3435-4656-BF65-98F73F5B4137}"/>
              </a:ext>
            </a:extLst>
          </p:cNvPr>
          <p:cNvSpPr>
            <a:spLocks noGrp="1"/>
          </p:cNvSpPr>
          <p:nvPr>
            <p:ph type="sldNum" sz="quarter" idx="12"/>
          </p:nvPr>
        </p:nvSpPr>
        <p:spPr/>
        <p:txBody>
          <a:bodyPr/>
          <a:lstStyle/>
          <a:p>
            <a:fld id="{B6BED3D3-7475-4ADE-90D9-5EF504ACAB18}" type="slidenum">
              <a:rPr lang="da-DK" altLang="da-DK"/>
              <a:pPr/>
              <a:t>12</a:t>
            </a:fld>
            <a:endParaRPr lang="da-DK" altLang="da-DK"/>
          </a:p>
        </p:txBody>
      </p:sp>
    </p:spTree>
    <p:extLst>
      <p:ext uri="{BB962C8B-B14F-4D97-AF65-F5344CB8AC3E}">
        <p14:creationId xmlns:p14="http://schemas.microsoft.com/office/powerpoint/2010/main" val="94635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SALG AF VIRKSOMHEDSKURSER</a:t>
            </a:r>
          </a:p>
        </p:txBody>
      </p:sp>
      <p:sp>
        <p:nvSpPr>
          <p:cNvPr id="4" name="Pladsholder til sidefod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all" spc="0" normalizeH="0" baseline="0" noProof="0">
                <a:ln>
                  <a:noFill/>
                </a:ln>
                <a:solidFill>
                  <a:prstClr val="black"/>
                </a:solidFill>
                <a:effectLst/>
                <a:uLnTx/>
                <a:uFillTx/>
                <a:latin typeface="Verdana"/>
                <a:ea typeface="+mn-ea"/>
                <a:cs typeface="+mn-cs"/>
              </a:rPr>
              <a:t>Førstehjælp ÅRSMØDE 2018 </a:t>
            </a:r>
          </a:p>
        </p:txBody>
      </p:sp>
      <p:sp>
        <p:nvSpPr>
          <p:cNvPr id="5" name="Pladsholder til dias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6537C4-461C-40AD-BBFE-FC34AD250033}" type="slidenum">
              <a:rPr kumimoji="0" lang="da-DK" sz="9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a-DK" sz="900" b="0" i="0" u="none" strike="noStrike" kern="1200" cap="none" spc="0" normalizeH="0" baseline="0" noProof="0">
              <a:ln>
                <a:noFill/>
              </a:ln>
              <a:solidFill>
                <a:prstClr val="black"/>
              </a:solidFill>
              <a:effectLst/>
              <a:uLnTx/>
              <a:uFillTx/>
              <a:latin typeface="Verdana"/>
              <a:ea typeface="+mn-ea"/>
              <a:cs typeface="+mn-cs"/>
            </a:endParaRPr>
          </a:p>
        </p:txBody>
      </p:sp>
      <p:graphicFrame>
        <p:nvGraphicFramePr>
          <p:cNvPr id="6" name="Pladsholder til indhold 5"/>
          <p:cNvGraphicFramePr>
            <a:graphicFrameLocks noGrp="1"/>
          </p:cNvGraphicFramePr>
          <p:nvPr>
            <p:ph idx="1"/>
          </p:nvPr>
        </p:nvGraphicFramePr>
        <p:xfrm>
          <a:off x="719138" y="1862138"/>
          <a:ext cx="7705725" cy="43386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3722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080B3E-1F45-4095-B4B4-7CF443849F47}"/>
              </a:ext>
            </a:extLst>
          </p:cNvPr>
          <p:cNvSpPr>
            <a:spLocks noGrp="1"/>
          </p:cNvSpPr>
          <p:nvPr>
            <p:ph type="title"/>
          </p:nvPr>
        </p:nvSpPr>
        <p:spPr/>
        <p:txBody>
          <a:bodyPr/>
          <a:lstStyle/>
          <a:p>
            <a:r>
              <a:rPr lang="da-DK"/>
              <a:t>Nye instruktører</a:t>
            </a:r>
          </a:p>
        </p:txBody>
      </p:sp>
      <p:sp>
        <p:nvSpPr>
          <p:cNvPr id="4" name="Pladsholder til sidefod 3">
            <a:extLst>
              <a:ext uri="{FF2B5EF4-FFF2-40B4-BE49-F238E27FC236}">
                <a16:creationId xmlns:a16="http://schemas.microsoft.com/office/drawing/2014/main" id="{988D6EA1-1B40-4CFB-9DD7-B47CCAA568F2}"/>
              </a:ext>
            </a:extLst>
          </p:cNvPr>
          <p:cNvSpPr>
            <a:spLocks noGrp="1"/>
          </p:cNvSpPr>
          <p:nvPr>
            <p:ph type="ftr" sz="quarter" idx="11"/>
          </p:nvPr>
        </p:nvSpPr>
        <p:spPr/>
        <p:txBody>
          <a:bodyPr/>
          <a:lstStyle/>
          <a:p>
            <a:r>
              <a:rPr lang="da-DK" noProof="0"/>
              <a:t>RØDE KORS /ÅRMØDE 2020/ FØRSTEHJÆLP</a:t>
            </a:r>
          </a:p>
        </p:txBody>
      </p:sp>
      <p:sp>
        <p:nvSpPr>
          <p:cNvPr id="5" name="Pladsholder til slidenummer 4">
            <a:extLst>
              <a:ext uri="{FF2B5EF4-FFF2-40B4-BE49-F238E27FC236}">
                <a16:creationId xmlns:a16="http://schemas.microsoft.com/office/drawing/2014/main" id="{D0D132ED-F2B8-496D-9C6E-7BD0EBAB179A}"/>
              </a:ext>
            </a:extLst>
          </p:cNvPr>
          <p:cNvSpPr>
            <a:spLocks noGrp="1"/>
          </p:cNvSpPr>
          <p:nvPr>
            <p:ph type="sldNum" sz="quarter" idx="12"/>
          </p:nvPr>
        </p:nvSpPr>
        <p:spPr/>
        <p:txBody>
          <a:bodyPr/>
          <a:lstStyle/>
          <a:p>
            <a:fld id="{846537C4-461C-40AD-BBFE-FC34AD250033}" type="slidenum">
              <a:rPr lang="da-DK" noProof="0" smtClean="0"/>
              <a:pPr/>
              <a:t>14</a:t>
            </a:fld>
            <a:endParaRPr lang="da-DK" noProof="0"/>
          </a:p>
        </p:txBody>
      </p:sp>
      <p:graphicFrame>
        <p:nvGraphicFramePr>
          <p:cNvPr id="10" name="Pladsholder til diagram 9">
            <a:extLst>
              <a:ext uri="{FF2B5EF4-FFF2-40B4-BE49-F238E27FC236}">
                <a16:creationId xmlns:a16="http://schemas.microsoft.com/office/drawing/2014/main" id="{6C0CC0D0-56C4-4881-9341-93BA1139A0B6}"/>
              </a:ext>
            </a:extLst>
          </p:cNvPr>
          <p:cNvGraphicFramePr>
            <a:graphicFrameLocks noGrp="1"/>
          </p:cNvGraphicFramePr>
          <p:nvPr>
            <p:ph type="chart" sz="quarter" idx="13"/>
            <p:extLst>
              <p:ext uri="{D42A27DB-BD31-4B8C-83A1-F6EECF244321}">
                <p14:modId xmlns:p14="http://schemas.microsoft.com/office/powerpoint/2010/main" val="285749552"/>
              </p:ext>
            </p:extLst>
          </p:nvPr>
        </p:nvGraphicFramePr>
        <p:xfrm>
          <a:off x="4932363" y="1862138"/>
          <a:ext cx="3852862" cy="4338637"/>
        </p:xfrm>
        <a:graphic>
          <a:graphicData uri="http://schemas.openxmlformats.org/drawingml/2006/chart">
            <c:chart xmlns:c="http://schemas.openxmlformats.org/drawingml/2006/chart" xmlns:r="http://schemas.openxmlformats.org/officeDocument/2006/relationships" r:id="rId3"/>
          </a:graphicData>
        </a:graphic>
      </p:graphicFrame>
      <p:sp>
        <p:nvSpPr>
          <p:cNvPr id="12" name="Pladsholder til indhold 11">
            <a:extLst>
              <a:ext uri="{FF2B5EF4-FFF2-40B4-BE49-F238E27FC236}">
                <a16:creationId xmlns:a16="http://schemas.microsoft.com/office/drawing/2014/main" id="{6B4DDB0D-F3F9-4637-9484-07C24E1E6AE6}"/>
              </a:ext>
            </a:extLst>
          </p:cNvPr>
          <p:cNvSpPr>
            <a:spLocks noGrp="1"/>
          </p:cNvSpPr>
          <p:nvPr>
            <p:ph sz="half" idx="1"/>
          </p:nvPr>
        </p:nvSpPr>
        <p:spPr/>
        <p:txBody>
          <a:bodyPr/>
          <a:lstStyle/>
          <a:p>
            <a:r>
              <a:rPr lang="da-DK" dirty="0"/>
              <a:t>Indstillede af afdelinger fra 2016-2020:</a:t>
            </a:r>
          </a:p>
          <a:p>
            <a:endParaRPr lang="da-DK" dirty="0"/>
          </a:p>
          <a:p>
            <a:pPr marL="285750" indent="-285750">
              <a:buFont typeface="Arial" panose="020B0604020202020204" pitchFamily="34" charset="0"/>
              <a:buChar char="•"/>
            </a:pPr>
            <a:r>
              <a:rPr lang="da-DK" dirty="0"/>
              <a:t>56 indstillede</a:t>
            </a:r>
          </a:p>
          <a:p>
            <a:pPr marL="285750" indent="-285750">
              <a:buFont typeface="Arial" panose="020B0604020202020204" pitchFamily="34" charset="0"/>
              <a:buChar char="•"/>
            </a:pPr>
            <a:r>
              <a:rPr lang="da-DK" dirty="0"/>
              <a:t>55 beståede</a:t>
            </a:r>
          </a:p>
          <a:p>
            <a:pPr marL="285750" indent="-285750">
              <a:buFont typeface="Arial" panose="020B0604020202020204" pitchFamily="34" charset="0"/>
              <a:buChar char="•"/>
            </a:pPr>
            <a:r>
              <a:rPr lang="da-DK" dirty="0"/>
              <a:t>41 aktive</a:t>
            </a:r>
          </a:p>
          <a:p>
            <a:pPr marL="285750" indent="-285750">
              <a:buFont typeface="Arial" panose="020B0604020202020204" pitchFamily="34" charset="0"/>
              <a:buChar char="•"/>
            </a:pPr>
            <a:r>
              <a:rPr lang="da-DK" dirty="0"/>
              <a:t>14 ikke aktive eller ophørt</a:t>
            </a:r>
          </a:p>
          <a:p>
            <a:pPr marL="285750" indent="-285750">
              <a:buFont typeface="Arial" panose="020B0604020202020204" pitchFamily="34" charset="0"/>
              <a:buChar char="•"/>
            </a:pPr>
            <a:endParaRPr lang="da-DK" dirty="0"/>
          </a:p>
          <a:p>
            <a:r>
              <a:rPr lang="da-DK" dirty="0"/>
              <a:t>Af de 14 ophørte har 7 kun nået 5 kurser eller færre.</a:t>
            </a:r>
          </a:p>
          <a:p>
            <a:endParaRPr lang="da-DK" dirty="0"/>
          </a:p>
          <a:p>
            <a:r>
              <a:rPr lang="da-DK" dirty="0"/>
              <a:t>1/3 af de uddannede fra 2016-2018 er ikke aktive eller ophørt.</a:t>
            </a:r>
          </a:p>
          <a:p>
            <a:endParaRPr lang="da-DK" dirty="0"/>
          </a:p>
          <a:p>
            <a:endParaRPr lang="da-DK" dirty="0"/>
          </a:p>
        </p:txBody>
      </p:sp>
    </p:spTree>
    <p:extLst>
      <p:ext uri="{BB962C8B-B14F-4D97-AF65-F5344CB8AC3E}">
        <p14:creationId xmlns:p14="http://schemas.microsoft.com/office/powerpoint/2010/main" val="266448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BC8F6-3412-469F-A6BD-2911732DADDD}"/>
              </a:ext>
            </a:extLst>
          </p:cNvPr>
          <p:cNvSpPr>
            <a:spLocks noGrp="1"/>
          </p:cNvSpPr>
          <p:nvPr>
            <p:ph type="title"/>
          </p:nvPr>
        </p:nvSpPr>
        <p:spPr>
          <a:xfrm>
            <a:off x="719138" y="860342"/>
            <a:ext cx="7705725" cy="523615"/>
          </a:xfrm>
        </p:spPr>
        <p:txBody>
          <a:bodyPr/>
          <a:lstStyle/>
          <a:p>
            <a:r>
              <a:rPr lang="da-DK" dirty="0"/>
              <a:t>Få instruktører holder flest kurser</a:t>
            </a:r>
          </a:p>
        </p:txBody>
      </p:sp>
      <p:sp>
        <p:nvSpPr>
          <p:cNvPr id="3" name="Content Placeholder 2">
            <a:extLst>
              <a:ext uri="{FF2B5EF4-FFF2-40B4-BE49-F238E27FC236}">
                <a16:creationId xmlns:a16="http://schemas.microsoft.com/office/drawing/2014/main" id="{4518FF72-8A2D-42D4-8C83-90F89938FA38}"/>
              </a:ext>
            </a:extLst>
          </p:cNvPr>
          <p:cNvSpPr>
            <a:spLocks noGrp="1"/>
          </p:cNvSpPr>
          <p:nvPr>
            <p:ph sz="half" idx="1"/>
          </p:nvPr>
        </p:nvSpPr>
        <p:spPr>
          <a:xfrm>
            <a:off x="128525" y="1862137"/>
            <a:ext cx="8870695" cy="4338638"/>
          </a:xfrm>
        </p:spPr>
        <p:txBody>
          <a:bodyPr/>
          <a:lstStyle/>
          <a:p>
            <a:r>
              <a:rPr lang="da-DK" sz="1600"/>
              <a:t>Hver søjle repræsenterer en undervisers omsætning 2017-2019</a:t>
            </a:r>
          </a:p>
        </p:txBody>
      </p:sp>
      <p:sp>
        <p:nvSpPr>
          <p:cNvPr id="5" name="Footer Placeholder 4">
            <a:extLst>
              <a:ext uri="{FF2B5EF4-FFF2-40B4-BE49-F238E27FC236}">
                <a16:creationId xmlns:a16="http://schemas.microsoft.com/office/drawing/2014/main" id="{E705D812-453A-47C8-A293-76B7EE0338E5}"/>
              </a:ext>
            </a:extLst>
          </p:cNvPr>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all" spc="0" normalizeH="0" baseline="0" noProof="0">
                <a:ln>
                  <a:noFill/>
                </a:ln>
                <a:solidFill>
                  <a:prstClr val="black"/>
                </a:solidFill>
                <a:effectLst/>
                <a:uLnTx/>
                <a:uFillTx/>
                <a:latin typeface="Verdana"/>
                <a:ea typeface="+mn-ea"/>
                <a:cs typeface="+mn-cs"/>
              </a:rPr>
              <a:t>Røde Kors / 2020</a:t>
            </a:r>
          </a:p>
        </p:txBody>
      </p:sp>
      <p:sp>
        <p:nvSpPr>
          <p:cNvPr id="6" name="Slide Number Placeholder 5">
            <a:extLst>
              <a:ext uri="{FF2B5EF4-FFF2-40B4-BE49-F238E27FC236}">
                <a16:creationId xmlns:a16="http://schemas.microsoft.com/office/drawing/2014/main" id="{728B30E9-EF9D-438F-93BE-0290774756A8}"/>
              </a:ext>
            </a:extLst>
          </p:cNvPr>
          <p:cNvSpPr>
            <a:spLocks noGrp="1"/>
          </p:cNvSpPr>
          <p:nvPr>
            <p:ph type="sldNum" sz="quarter" idx="16"/>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1F81D7-5968-45B0-95C4-FC2E7540E5FA}" type="slidenum">
              <a:rPr kumimoji="0" lang="da-DK" altLang="da-DK" sz="9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da-DK" altLang="da-DK" sz="9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aphicFrame>
        <p:nvGraphicFramePr>
          <p:cNvPr id="7" name="Chart 6">
            <a:extLst>
              <a:ext uri="{FF2B5EF4-FFF2-40B4-BE49-F238E27FC236}">
                <a16:creationId xmlns:a16="http://schemas.microsoft.com/office/drawing/2014/main" id="{F2FC91BD-C9CB-4F93-AF13-92913DC7B4F1}"/>
              </a:ext>
            </a:extLst>
          </p:cNvPr>
          <p:cNvGraphicFramePr>
            <a:graphicFrameLocks/>
          </p:cNvGraphicFramePr>
          <p:nvPr>
            <p:extLst>
              <p:ext uri="{D42A27DB-BD31-4B8C-83A1-F6EECF244321}">
                <p14:modId xmlns:p14="http://schemas.microsoft.com/office/powerpoint/2010/main" val="4158999949"/>
              </p:ext>
            </p:extLst>
          </p:nvPr>
        </p:nvGraphicFramePr>
        <p:xfrm>
          <a:off x="213359" y="2755556"/>
          <a:ext cx="8656321" cy="28756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0599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ABAE4F-AF0D-4E24-B4CB-86B9360CC968}"/>
              </a:ext>
            </a:extLst>
          </p:cNvPr>
          <p:cNvSpPr>
            <a:spLocks noGrp="1"/>
          </p:cNvSpPr>
          <p:nvPr>
            <p:ph type="title"/>
          </p:nvPr>
        </p:nvSpPr>
        <p:spPr>
          <a:xfrm>
            <a:off x="719138" y="860342"/>
            <a:ext cx="7705725" cy="876470"/>
          </a:xfrm>
        </p:spPr>
        <p:txBody>
          <a:bodyPr anchor="t">
            <a:normAutofit/>
          </a:bodyPr>
          <a:lstStyle/>
          <a:p>
            <a:r>
              <a:rPr lang="en-GB"/>
              <a:t>FØRSTEHJÆLP I RØDE KORS’ FÆLLESSKABET</a:t>
            </a:r>
          </a:p>
        </p:txBody>
      </p:sp>
      <p:sp>
        <p:nvSpPr>
          <p:cNvPr id="3" name="Pladsholder til sidefod 2">
            <a:extLst>
              <a:ext uri="{FF2B5EF4-FFF2-40B4-BE49-F238E27FC236}">
                <a16:creationId xmlns:a16="http://schemas.microsoft.com/office/drawing/2014/main" id="{556234CB-FA34-42AE-BEB5-F11C9658AB3C}"/>
              </a:ext>
            </a:extLst>
          </p:cNvPr>
          <p:cNvSpPr>
            <a:spLocks noGrp="1"/>
          </p:cNvSpPr>
          <p:nvPr>
            <p:ph type="ftr" sz="quarter" idx="11"/>
          </p:nvPr>
        </p:nvSpPr>
        <p:spPr>
          <a:xfrm>
            <a:off x="719140" y="6519161"/>
            <a:ext cx="7705724" cy="232135"/>
          </a:xfrm>
        </p:spPr>
        <p:txBody>
          <a:bodyPr anchor="ctr">
            <a:normAutofit/>
          </a:bodyPr>
          <a:lstStyle/>
          <a:p>
            <a:pPr>
              <a:spcAft>
                <a:spcPts val="600"/>
              </a:spcAft>
            </a:pPr>
            <a:r>
              <a:rPr lang="da-DK" noProof="0"/>
              <a:t>RØDE KORS /ÅRMØDE 2020/ FØRSTEHJÆLP</a:t>
            </a:r>
          </a:p>
        </p:txBody>
      </p:sp>
      <p:sp>
        <p:nvSpPr>
          <p:cNvPr id="4" name="Pladsholder til slidenummer 3">
            <a:extLst>
              <a:ext uri="{FF2B5EF4-FFF2-40B4-BE49-F238E27FC236}">
                <a16:creationId xmlns:a16="http://schemas.microsoft.com/office/drawing/2014/main" id="{94F682CD-D8E1-4D73-A18F-05AA4B1F7691}"/>
              </a:ext>
            </a:extLst>
          </p:cNvPr>
          <p:cNvSpPr>
            <a:spLocks noGrp="1"/>
          </p:cNvSpPr>
          <p:nvPr>
            <p:ph type="sldNum" sz="quarter" idx="12"/>
          </p:nvPr>
        </p:nvSpPr>
        <p:spPr>
          <a:xfrm>
            <a:off x="8424864" y="6519161"/>
            <a:ext cx="501445" cy="232135"/>
          </a:xfrm>
        </p:spPr>
        <p:txBody>
          <a:bodyPr anchor="ctr">
            <a:normAutofit/>
          </a:bodyPr>
          <a:lstStyle/>
          <a:p>
            <a:pPr>
              <a:spcAft>
                <a:spcPts val="600"/>
              </a:spcAft>
            </a:pPr>
            <a:fld id="{846537C4-461C-40AD-BBFE-FC34AD250033}" type="slidenum">
              <a:rPr lang="da-DK" noProof="0" smtClean="0"/>
              <a:pPr>
                <a:spcAft>
                  <a:spcPts val="600"/>
                </a:spcAft>
              </a:pPr>
              <a:t>16</a:t>
            </a:fld>
            <a:endParaRPr lang="da-DK" noProof="0"/>
          </a:p>
        </p:txBody>
      </p:sp>
      <p:graphicFrame>
        <p:nvGraphicFramePr>
          <p:cNvPr id="7" name="Pladsholder til indhold 6">
            <a:extLst>
              <a:ext uri="{FF2B5EF4-FFF2-40B4-BE49-F238E27FC236}">
                <a16:creationId xmlns:a16="http://schemas.microsoft.com/office/drawing/2014/main" id="{32978025-870D-476C-B500-2A1A7C4B62CF}"/>
              </a:ext>
            </a:extLst>
          </p:cNvPr>
          <p:cNvGraphicFramePr>
            <a:graphicFrameLocks noGrp="1"/>
          </p:cNvGraphicFramePr>
          <p:nvPr>
            <p:ph idx="1"/>
            <p:extLst>
              <p:ext uri="{D42A27DB-BD31-4B8C-83A1-F6EECF244321}">
                <p14:modId xmlns:p14="http://schemas.microsoft.com/office/powerpoint/2010/main" val="3322718472"/>
              </p:ext>
            </p:extLst>
          </p:nvPr>
        </p:nvGraphicFramePr>
        <p:xfrm>
          <a:off x="719138" y="1862141"/>
          <a:ext cx="7705725" cy="43391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5880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970C9-5DAF-41E1-AE93-F1852E8869B9}"/>
              </a:ext>
            </a:extLst>
          </p:cNvPr>
          <p:cNvSpPr>
            <a:spLocks noGrp="1"/>
          </p:cNvSpPr>
          <p:nvPr>
            <p:ph type="title"/>
          </p:nvPr>
        </p:nvSpPr>
        <p:spPr>
          <a:xfrm>
            <a:off x="719138" y="860342"/>
            <a:ext cx="8101334" cy="767161"/>
          </a:xfrm>
        </p:spPr>
        <p:txBody>
          <a:bodyPr/>
          <a:lstStyle/>
          <a:p>
            <a:r>
              <a:rPr lang="da-DK"/>
              <a:t>Udfordringer</a:t>
            </a:r>
          </a:p>
        </p:txBody>
      </p:sp>
      <p:sp>
        <p:nvSpPr>
          <p:cNvPr id="6" name="Slide Number Placeholder 5">
            <a:extLst>
              <a:ext uri="{FF2B5EF4-FFF2-40B4-BE49-F238E27FC236}">
                <a16:creationId xmlns:a16="http://schemas.microsoft.com/office/drawing/2014/main" id="{6115DB5F-D796-49E3-89F5-83634033F345}"/>
              </a:ext>
            </a:extLst>
          </p:cNvPr>
          <p:cNvSpPr>
            <a:spLocks noGrp="1"/>
          </p:cNvSpPr>
          <p:nvPr>
            <p:ph type="sldNum" sz="quarter" idx="16"/>
          </p:nvPr>
        </p:nvSpPr>
        <p:spPr>
          <a:xfrm>
            <a:off x="8424863" y="6519867"/>
            <a:ext cx="501650" cy="231775"/>
          </a:xfrm>
          <a:prstGeom prst="rect">
            <a:avLst/>
          </a:prstGeom>
        </p:spPr>
        <p:txBody>
          <a:bodyPr vert="horz" wrap="square" lIns="0" tIns="0" rIns="0" bIns="0" numCol="1" anchor="ctr" anchorCtr="0" compatLnSpc="1">
            <a:prstTxWarp prst="textNoShape">
              <a:avLst/>
            </a:prstTxWarp>
          </a:bodyPr>
          <a:lstStyle>
            <a:defPPr>
              <a:defRPr lang="da-DK"/>
            </a:defPPr>
            <a:lvl1pPr algn="r" rtl="0" eaLnBrk="1" fontAlgn="base" hangingPunct="1">
              <a:spcBef>
                <a:spcPct val="0"/>
              </a:spcBef>
              <a:spcAft>
                <a:spcPct val="0"/>
              </a:spcAft>
              <a:defRPr sz="900" kern="1200">
                <a:solidFill>
                  <a:srgbClr val="000000"/>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a:lstStyle>
          <a:p>
            <a:fld id="{CB1F81D7-5968-45B0-95C4-FC2E7540E5FA}" type="slidenum">
              <a:rPr lang="da-DK" altLang="da-DK" smtClean="0"/>
              <a:pPr/>
              <a:t>17</a:t>
            </a:fld>
            <a:endParaRPr lang="da-DK" altLang="da-DK"/>
          </a:p>
        </p:txBody>
      </p:sp>
      <p:pic>
        <p:nvPicPr>
          <p:cNvPr id="214018" name="Picture 2" descr="Coronavirus - Wikipedia, den frie encyklopædi">
            <a:extLst>
              <a:ext uri="{FF2B5EF4-FFF2-40B4-BE49-F238E27FC236}">
                <a16:creationId xmlns:a16="http://schemas.microsoft.com/office/drawing/2014/main" id="{D0654F65-CC97-4638-BB3B-B3CABBA6A5F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979716" y="1627503"/>
            <a:ext cx="4991769" cy="5014054"/>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22BAA213-3077-410E-B954-837BB6EE944B}"/>
              </a:ext>
            </a:extLst>
          </p:cNvPr>
          <p:cNvSpPr>
            <a:spLocks noGrp="1"/>
          </p:cNvSpPr>
          <p:nvPr>
            <p:ph type="ftr" sz="quarter" idx="15"/>
          </p:nvPr>
        </p:nvSpPr>
        <p:spPr>
          <a:xfrm>
            <a:off x="719142" y="6519867"/>
            <a:ext cx="7705725" cy="231775"/>
          </a:xfrm>
          <a:prstGeom prst="rect">
            <a:avLst/>
          </a:prstGeom>
        </p:spPr>
        <p:txBody>
          <a:bodyPr vert="horz" lIns="0" tIns="0" rIns="0" bIns="0" rtlCol="0" anchor="ctr"/>
          <a:lstStyle>
            <a:defPPr>
              <a:defRPr lang="da-DK"/>
            </a:defPPr>
            <a:lvl1pPr algn="ctr" rtl="0" eaLnBrk="1" fontAlgn="auto" hangingPunct="1">
              <a:spcBef>
                <a:spcPts val="0"/>
              </a:spcBef>
              <a:spcAft>
                <a:spcPts val="0"/>
              </a:spcAft>
              <a:defRPr sz="900" kern="1200" cap="all" baseline="0">
                <a:solidFill>
                  <a:prstClr val="black"/>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a:lstStyle>
          <a:p>
            <a:pPr>
              <a:defRPr/>
            </a:pPr>
            <a:r>
              <a:rPr lang="da-DK"/>
              <a:t>RØDE KORS /ÅRMØDE 2020/ FØRSTEHJÆLP</a:t>
            </a:r>
          </a:p>
        </p:txBody>
      </p:sp>
    </p:spTree>
    <p:extLst>
      <p:ext uri="{BB962C8B-B14F-4D97-AF65-F5344CB8AC3E}">
        <p14:creationId xmlns:p14="http://schemas.microsoft.com/office/powerpoint/2010/main" val="140463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4018"/>
                                        </p:tgtEl>
                                        <p:attrNameLst>
                                          <p:attrName>style.visibility</p:attrName>
                                        </p:attrNameLst>
                                      </p:cBhvr>
                                      <p:to>
                                        <p:strVal val="visible"/>
                                      </p:to>
                                    </p:set>
                                    <p:anim calcmode="lin" valueType="num">
                                      <p:cBhvr>
                                        <p:cTn id="7" dur="1000" fill="hold"/>
                                        <p:tgtEl>
                                          <p:spTgt spid="214018"/>
                                        </p:tgtEl>
                                        <p:attrNameLst>
                                          <p:attrName>ppt_w</p:attrName>
                                        </p:attrNameLst>
                                      </p:cBhvr>
                                      <p:tavLst>
                                        <p:tav tm="0">
                                          <p:val>
                                            <p:fltVal val="0"/>
                                          </p:val>
                                        </p:tav>
                                        <p:tav tm="100000">
                                          <p:val>
                                            <p:strVal val="#ppt_w"/>
                                          </p:val>
                                        </p:tav>
                                      </p:tavLst>
                                    </p:anim>
                                    <p:anim calcmode="lin" valueType="num">
                                      <p:cBhvr>
                                        <p:cTn id="8" dur="1000" fill="hold"/>
                                        <p:tgtEl>
                                          <p:spTgt spid="214018"/>
                                        </p:tgtEl>
                                        <p:attrNameLst>
                                          <p:attrName>ppt_h</p:attrName>
                                        </p:attrNameLst>
                                      </p:cBhvr>
                                      <p:tavLst>
                                        <p:tav tm="0">
                                          <p:val>
                                            <p:fltVal val="0"/>
                                          </p:val>
                                        </p:tav>
                                        <p:tav tm="100000">
                                          <p:val>
                                            <p:strVal val="#ppt_h"/>
                                          </p:val>
                                        </p:tav>
                                      </p:tavLst>
                                    </p:anim>
                                    <p:anim calcmode="lin" valueType="num">
                                      <p:cBhvr>
                                        <p:cTn id="9" dur="1000" fill="hold"/>
                                        <p:tgtEl>
                                          <p:spTgt spid="214018"/>
                                        </p:tgtEl>
                                        <p:attrNameLst>
                                          <p:attrName>style.rotation</p:attrName>
                                        </p:attrNameLst>
                                      </p:cBhvr>
                                      <p:tavLst>
                                        <p:tav tm="0">
                                          <p:val>
                                            <p:fltVal val="90"/>
                                          </p:val>
                                        </p:tav>
                                        <p:tav tm="100000">
                                          <p:val>
                                            <p:fltVal val="0"/>
                                          </p:val>
                                        </p:tav>
                                      </p:tavLst>
                                    </p:anim>
                                    <p:animEffect transition="in" filter="fade">
                                      <p:cBhvr>
                                        <p:cTn id="10" dur="1000"/>
                                        <p:tgtEl>
                                          <p:spTgt spid="214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65A376A7-0A3D-49BC-84D8-EB60D5E7D49F}"/>
              </a:ext>
            </a:extLst>
          </p:cNvPr>
          <p:cNvSpPr>
            <a:spLocks noGrp="1"/>
          </p:cNvSpPr>
          <p:nvPr>
            <p:ph type="title"/>
          </p:nvPr>
        </p:nvSpPr>
        <p:spPr>
          <a:xfrm>
            <a:off x="715342" y="680492"/>
            <a:ext cx="7705725" cy="876300"/>
          </a:xfrm>
        </p:spPr>
        <p:txBody>
          <a:bodyPr/>
          <a:lstStyle/>
          <a:p>
            <a:r>
              <a:rPr lang="da-DK" altLang="da-DK" sz="3600"/>
              <a:t>Fremadrettet</a:t>
            </a:r>
          </a:p>
        </p:txBody>
      </p:sp>
      <p:sp>
        <p:nvSpPr>
          <p:cNvPr id="75779" name="Slide Number Placeholder 5">
            <a:extLst>
              <a:ext uri="{FF2B5EF4-FFF2-40B4-BE49-F238E27FC236}">
                <a16:creationId xmlns:a16="http://schemas.microsoft.com/office/drawing/2014/main" id="{478E9ADD-8EE5-4B99-8B23-3A1C0FD28F77}"/>
              </a:ext>
            </a:extLst>
          </p:cNvPr>
          <p:cNvSpPr>
            <a:spLocks noGrp="1" noChangeArrowheads="1"/>
          </p:cNvSpPr>
          <p:nvPr>
            <p:ph type="sldNum" sz="quarter" idx="16"/>
          </p:nvPr>
        </p:nvSpPr>
        <p:spPr bwMode="auto">
          <a:xfrm>
            <a:off x="8424863" y="6519867"/>
            <a:ext cx="501650" cy="231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da-DK"/>
            </a:defPPr>
            <a:lvl1pPr algn="r" rtl="0" eaLnBrk="1" fontAlgn="base" hangingPunct="1">
              <a:spcBef>
                <a:spcPct val="0"/>
              </a:spcBef>
              <a:spcAft>
                <a:spcPct val="0"/>
              </a:spcAft>
              <a:defRPr sz="900" kern="1200">
                <a:solidFill>
                  <a:srgbClr val="000000"/>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a:lstStyle>
          <a:p>
            <a:fld id="{CB1F81D7-5968-45B0-95C4-FC2E7540E5FA}" type="slidenum">
              <a:rPr lang="da-DK" altLang="da-DK" smtClean="0"/>
              <a:pPr/>
              <a:t>18</a:t>
            </a:fld>
            <a:endParaRPr lang="da-DK" altLang="da-DK">
              <a:solidFill>
                <a:srgbClr val="000000"/>
              </a:solidFill>
            </a:endParaRPr>
          </a:p>
        </p:txBody>
      </p:sp>
      <p:sp>
        <p:nvSpPr>
          <p:cNvPr id="3" name="Content Placeholder 2">
            <a:extLst>
              <a:ext uri="{FF2B5EF4-FFF2-40B4-BE49-F238E27FC236}">
                <a16:creationId xmlns:a16="http://schemas.microsoft.com/office/drawing/2014/main" id="{12B90783-CCE8-418B-AEB9-C4C2E8BF79F0}"/>
              </a:ext>
            </a:extLst>
          </p:cNvPr>
          <p:cNvSpPr>
            <a:spLocks noGrp="1"/>
          </p:cNvSpPr>
          <p:nvPr>
            <p:ph sz="half" idx="1"/>
          </p:nvPr>
        </p:nvSpPr>
        <p:spPr>
          <a:xfrm>
            <a:off x="646362" y="1556796"/>
            <a:ext cx="8029326" cy="4754881"/>
          </a:xfrm>
        </p:spPr>
        <p:txBody>
          <a:bodyPr/>
          <a:lstStyle/>
          <a:p>
            <a:pPr marL="342900" indent="-342900">
              <a:buFont typeface="Wingdings" panose="05000000000000000000" pitchFamily="2" charset="2"/>
              <a:buChar char="v"/>
            </a:pPr>
            <a:r>
              <a:rPr lang="da-DK" sz="2400" b="1"/>
              <a:t>Overleve Corona </a:t>
            </a:r>
            <a:r>
              <a:rPr lang="da-DK" sz="2400"/>
              <a:t>– og bedre </a:t>
            </a:r>
            <a:r>
              <a:rPr lang="da-DK" sz="2400" err="1"/>
              <a:t>forretnings-mæssig</a:t>
            </a:r>
            <a:r>
              <a:rPr lang="da-DK" sz="2400"/>
              <a:t> styring af hele området: virksomheder, afdelinger, materiel, fag-erhvervsskoler</a:t>
            </a:r>
          </a:p>
          <a:p>
            <a:pPr marL="342900" indent="-342900">
              <a:buFont typeface="Wingdings" panose="05000000000000000000" pitchFamily="2" charset="2"/>
              <a:buChar char="v"/>
            </a:pPr>
            <a:endParaRPr lang="da-DK" sz="2400" b="1"/>
          </a:p>
          <a:p>
            <a:pPr marL="342900" indent="-342900">
              <a:buFont typeface="Wingdings" panose="05000000000000000000" pitchFamily="2" charset="2"/>
              <a:buChar char="v"/>
            </a:pPr>
            <a:r>
              <a:rPr lang="da-DK" sz="2400" b="1"/>
              <a:t>IT understøttelse og kursusadministration</a:t>
            </a:r>
          </a:p>
          <a:p>
            <a:pPr marL="342900" indent="-342900">
              <a:buFont typeface="Wingdings" panose="05000000000000000000" pitchFamily="2" charset="2"/>
              <a:buChar char="v"/>
            </a:pPr>
            <a:endParaRPr lang="da-DK" sz="2400" b="1"/>
          </a:p>
          <a:p>
            <a:pPr marL="342900" indent="-342900">
              <a:buFont typeface="Wingdings" panose="05000000000000000000" pitchFamily="2" charset="2"/>
              <a:buChar char="v"/>
            </a:pPr>
            <a:r>
              <a:rPr lang="da-DK" sz="2400" b="1"/>
              <a:t>Instruktørernes rolle </a:t>
            </a:r>
            <a:r>
              <a:rPr lang="da-DK" sz="2400"/>
              <a:t>– forventningsafstemning og dialog med afdelingerne</a:t>
            </a:r>
          </a:p>
          <a:p>
            <a:pPr marL="342900" indent="-342900">
              <a:buFont typeface="Wingdings" panose="05000000000000000000" pitchFamily="2" charset="2"/>
              <a:buChar char="v"/>
            </a:pPr>
            <a:endParaRPr lang="da-DK" sz="2400" b="1"/>
          </a:p>
          <a:p>
            <a:pPr marL="342900" indent="-342900">
              <a:buFont typeface="Wingdings" panose="05000000000000000000" pitchFamily="2" charset="2"/>
              <a:buChar char="v"/>
            </a:pPr>
            <a:r>
              <a:rPr lang="da-DK" sz="2400" b="1"/>
              <a:t>Parat </a:t>
            </a:r>
            <a:r>
              <a:rPr lang="da-DK" sz="2400"/>
              <a:t>– førstehjælp også i vores sociale aktiviteter</a:t>
            </a:r>
          </a:p>
          <a:p>
            <a:pPr>
              <a:buAutoNum type="arabicPeriod"/>
            </a:pPr>
            <a:endParaRPr lang="da-DK" sz="2400"/>
          </a:p>
          <a:p>
            <a:pPr>
              <a:buAutoNum type="arabicPeriod"/>
            </a:pPr>
            <a:endParaRPr lang="da-DK" sz="2400"/>
          </a:p>
          <a:p>
            <a:pPr>
              <a:buAutoNum type="arabicPeriod"/>
            </a:pPr>
            <a:endParaRPr lang="da-DK" sz="2400"/>
          </a:p>
          <a:p>
            <a:pPr>
              <a:buAutoNum type="arabicPeriod"/>
            </a:pPr>
            <a:endParaRPr lang="da-DK" sz="2400"/>
          </a:p>
          <a:p>
            <a:pPr>
              <a:buAutoNum type="arabicPeriod"/>
            </a:pPr>
            <a:endParaRPr lang="da-DK"/>
          </a:p>
        </p:txBody>
      </p:sp>
      <p:sp>
        <p:nvSpPr>
          <p:cNvPr id="2" name="Footer Placeholder 1">
            <a:extLst>
              <a:ext uri="{FF2B5EF4-FFF2-40B4-BE49-F238E27FC236}">
                <a16:creationId xmlns:a16="http://schemas.microsoft.com/office/drawing/2014/main" id="{14F5BE97-8502-41B6-80F9-D773F387ABA9}"/>
              </a:ext>
            </a:extLst>
          </p:cNvPr>
          <p:cNvSpPr>
            <a:spLocks noGrp="1"/>
          </p:cNvSpPr>
          <p:nvPr>
            <p:ph type="ftr" sz="quarter" idx="15"/>
          </p:nvPr>
        </p:nvSpPr>
        <p:spPr>
          <a:xfrm>
            <a:off x="719142" y="6519867"/>
            <a:ext cx="7705725" cy="231775"/>
          </a:xfrm>
          <a:prstGeom prst="rect">
            <a:avLst/>
          </a:prstGeom>
        </p:spPr>
        <p:txBody>
          <a:bodyPr vert="horz" lIns="0" tIns="0" rIns="0" bIns="0" rtlCol="0" anchor="ctr"/>
          <a:lstStyle>
            <a:defPPr>
              <a:defRPr lang="da-DK"/>
            </a:defPPr>
            <a:lvl1pPr algn="ctr" rtl="0" eaLnBrk="1" fontAlgn="auto" hangingPunct="1">
              <a:spcBef>
                <a:spcPts val="0"/>
              </a:spcBef>
              <a:spcAft>
                <a:spcPts val="0"/>
              </a:spcAft>
              <a:defRPr sz="900" kern="1200" cap="all" baseline="0">
                <a:solidFill>
                  <a:prstClr val="black"/>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a:lstStyle>
          <a:p>
            <a:pPr>
              <a:defRPr/>
            </a:pPr>
            <a:r>
              <a:rPr lang="da-DK"/>
              <a:t>RØDE KORS /ÅRMØDE 2020/ FØRSTEHJÆLP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029DE-69CE-4E4C-BE51-60FAFBE50FE7}"/>
              </a:ext>
            </a:extLst>
          </p:cNvPr>
          <p:cNvSpPr>
            <a:spLocks noGrp="1"/>
          </p:cNvSpPr>
          <p:nvPr>
            <p:ph type="title"/>
          </p:nvPr>
        </p:nvSpPr>
        <p:spPr>
          <a:xfrm>
            <a:off x="719142" y="860342"/>
            <a:ext cx="8065709" cy="500349"/>
          </a:xfrm>
        </p:spPr>
        <p:txBody>
          <a:bodyPr>
            <a:normAutofit/>
          </a:bodyPr>
          <a:lstStyle/>
          <a:p>
            <a:r>
              <a:rPr lang="da-DK"/>
              <a:t>Kort kaffepause</a:t>
            </a:r>
            <a:endParaRPr lang="da-DK">
              <a:solidFill>
                <a:srgbClr val="FF0000"/>
              </a:solidFill>
            </a:endParaRPr>
          </a:p>
        </p:txBody>
      </p:sp>
      <p:sp>
        <p:nvSpPr>
          <p:cNvPr id="6" name="Slide Number Placeholder 5">
            <a:extLst>
              <a:ext uri="{FF2B5EF4-FFF2-40B4-BE49-F238E27FC236}">
                <a16:creationId xmlns:a16="http://schemas.microsoft.com/office/drawing/2014/main" id="{34F679E8-63A4-4DA1-ACFC-E1D9400F0717}"/>
              </a:ext>
            </a:extLst>
          </p:cNvPr>
          <p:cNvSpPr>
            <a:spLocks noGrp="1"/>
          </p:cNvSpPr>
          <p:nvPr>
            <p:ph type="sldNum" sz="quarter" idx="16"/>
          </p:nvPr>
        </p:nvSpPr>
        <p:spPr>
          <a:xfrm>
            <a:off x="8424863" y="6519867"/>
            <a:ext cx="501650" cy="231775"/>
          </a:xfrm>
          <a:prstGeom prst="rect">
            <a:avLst/>
          </a:prstGeom>
        </p:spPr>
        <p:txBody>
          <a:bodyPr vert="horz" wrap="square" lIns="0" tIns="0" rIns="0" bIns="0" numCol="1" anchor="ctr" anchorCtr="0" compatLnSpc="1">
            <a:prstTxWarp prst="textNoShape">
              <a:avLst/>
            </a:prstTxWarp>
          </a:bodyPr>
          <a:lstStyle>
            <a:defPPr>
              <a:defRPr lang="da-DK"/>
            </a:defPPr>
            <a:lvl1pPr algn="r" rtl="0" eaLnBrk="1" fontAlgn="base" hangingPunct="1">
              <a:spcBef>
                <a:spcPct val="0"/>
              </a:spcBef>
              <a:spcAft>
                <a:spcPct val="0"/>
              </a:spcAft>
              <a:defRPr sz="900" kern="1200">
                <a:solidFill>
                  <a:srgbClr val="000000"/>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a:lstStyle>
          <a:p>
            <a:fld id="{CB1F81D7-5968-45B0-95C4-FC2E7540E5FA}" type="slidenum">
              <a:rPr lang="da-DK" altLang="da-DK" smtClean="0"/>
              <a:pPr/>
              <a:t>19</a:t>
            </a:fld>
            <a:endParaRPr lang="da-DK" altLang="da-DK"/>
          </a:p>
        </p:txBody>
      </p:sp>
      <p:sp>
        <p:nvSpPr>
          <p:cNvPr id="3" name="Footer Placeholder 2">
            <a:extLst>
              <a:ext uri="{FF2B5EF4-FFF2-40B4-BE49-F238E27FC236}">
                <a16:creationId xmlns:a16="http://schemas.microsoft.com/office/drawing/2014/main" id="{35F66DC3-C26A-4898-AF21-94D226E5F046}"/>
              </a:ext>
            </a:extLst>
          </p:cNvPr>
          <p:cNvSpPr>
            <a:spLocks noGrp="1"/>
          </p:cNvSpPr>
          <p:nvPr>
            <p:ph type="ftr" sz="quarter" idx="15"/>
          </p:nvPr>
        </p:nvSpPr>
        <p:spPr>
          <a:xfrm>
            <a:off x="719142" y="6519867"/>
            <a:ext cx="7705725" cy="231775"/>
          </a:xfrm>
          <a:prstGeom prst="rect">
            <a:avLst/>
          </a:prstGeom>
        </p:spPr>
        <p:txBody>
          <a:bodyPr vert="horz" lIns="0" tIns="0" rIns="0" bIns="0" rtlCol="0" anchor="ctr"/>
          <a:lstStyle>
            <a:defPPr>
              <a:defRPr lang="da-DK"/>
            </a:defPPr>
            <a:lvl1pPr algn="ctr" rtl="0" eaLnBrk="1" fontAlgn="auto" hangingPunct="1">
              <a:spcBef>
                <a:spcPts val="0"/>
              </a:spcBef>
              <a:spcAft>
                <a:spcPts val="0"/>
              </a:spcAft>
              <a:defRPr sz="900" kern="1200" cap="all" baseline="0">
                <a:solidFill>
                  <a:prstClr val="black"/>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a:lstStyle>
          <a:p>
            <a:pPr>
              <a:defRPr/>
            </a:pPr>
            <a:r>
              <a:rPr lang="da-DK"/>
              <a:t>RØDE KORS /ÅRMØDE 2020/ FØRSTEHJÆLP</a:t>
            </a:r>
          </a:p>
        </p:txBody>
      </p:sp>
      <p:pic>
        <p:nvPicPr>
          <p:cNvPr id="8" name="Onlinemedier 7" title="WORK &amp; COFFEE: Good Mood Jazz &amp; Mellow Bossa Nova Cafe Music for Work, Study">
            <a:hlinkClick r:id="" action="ppaction://media"/>
            <a:extLst>
              <a:ext uri="{FF2B5EF4-FFF2-40B4-BE49-F238E27FC236}">
                <a16:creationId xmlns:a16="http://schemas.microsoft.com/office/drawing/2014/main" id="{0F98981A-967E-4738-BA2B-2C287E0B66E5}"/>
              </a:ext>
            </a:extLst>
          </p:cNvPr>
          <p:cNvPicPr>
            <a:picLocks noGrp="1" noRot="1" noChangeAspect="1"/>
          </p:cNvPicPr>
          <p:nvPr>
            <p:ph sz="half" idx="1"/>
            <a:videoFile r:link="rId1"/>
          </p:nvPr>
        </p:nvPicPr>
        <p:blipFill>
          <a:blip r:embed="rId4"/>
          <a:stretch>
            <a:fillRect/>
          </a:stretch>
        </p:blipFill>
        <p:spPr>
          <a:xfrm>
            <a:off x="1104314" y="1360691"/>
            <a:ext cx="6935372" cy="4954995"/>
          </a:xfrm>
          <a:prstGeom prst="rect">
            <a:avLst/>
          </a:prstGeom>
        </p:spPr>
      </p:pic>
    </p:spTree>
    <p:extLst>
      <p:ext uri="{BB962C8B-B14F-4D97-AF65-F5344CB8AC3E}">
        <p14:creationId xmlns:p14="http://schemas.microsoft.com/office/powerpoint/2010/main" val="64970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48C36-D8B1-48F4-B095-2D6E3C685517}"/>
              </a:ext>
            </a:extLst>
          </p:cNvPr>
          <p:cNvSpPr>
            <a:spLocks noGrp="1"/>
          </p:cNvSpPr>
          <p:nvPr>
            <p:ph type="title"/>
          </p:nvPr>
        </p:nvSpPr>
        <p:spPr/>
        <p:txBody>
          <a:bodyPr/>
          <a:lstStyle/>
          <a:p>
            <a:r>
              <a:rPr lang="en-GB"/>
              <a:t>DAGENS PROGRAM</a:t>
            </a:r>
          </a:p>
        </p:txBody>
      </p:sp>
      <p:pic>
        <p:nvPicPr>
          <p:cNvPr id="8" name="Pladsholder til billede 7" descr="Et billede, der indeholder udendørs, skilt, sidder, flag&#10;&#10;Automatisk genereret beskrivelse">
            <a:extLst>
              <a:ext uri="{FF2B5EF4-FFF2-40B4-BE49-F238E27FC236}">
                <a16:creationId xmlns:a16="http://schemas.microsoft.com/office/drawing/2014/main" id="{1D1CEEEA-9C63-4B8E-8E85-3BBC3777B24F}"/>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27378" r="13405" b="1"/>
          <a:stretch/>
        </p:blipFill>
        <p:spPr>
          <a:xfrm>
            <a:off x="4932040" y="1772309"/>
            <a:ext cx="3592800" cy="4338000"/>
          </a:xfrm>
        </p:spPr>
      </p:pic>
      <p:sp>
        <p:nvSpPr>
          <p:cNvPr id="3" name="Pladsholder til indhold 2">
            <a:extLst>
              <a:ext uri="{FF2B5EF4-FFF2-40B4-BE49-F238E27FC236}">
                <a16:creationId xmlns:a16="http://schemas.microsoft.com/office/drawing/2014/main" id="{29C666F2-D679-4851-B179-B75B7E673D58}"/>
              </a:ext>
            </a:extLst>
          </p:cNvPr>
          <p:cNvSpPr>
            <a:spLocks noGrp="1"/>
          </p:cNvSpPr>
          <p:nvPr>
            <p:ph sz="half" idx="2"/>
          </p:nvPr>
        </p:nvSpPr>
        <p:spPr>
          <a:xfrm>
            <a:off x="719138" y="1772309"/>
            <a:ext cx="3852862" cy="4427828"/>
          </a:xfrm>
        </p:spPr>
        <p:txBody>
          <a:bodyPr>
            <a:normAutofit fontScale="92500" lnSpcReduction="20000"/>
          </a:bodyPr>
          <a:lstStyle/>
          <a:p>
            <a:r>
              <a:rPr lang="da-DK" sz="1600"/>
              <a:t>Resolution om Parathed. </a:t>
            </a:r>
            <a:r>
              <a:rPr lang="da-DK" sz="1600" b="0"/>
              <a:t>Hvad betyder det for os i førstehjælp? </a:t>
            </a:r>
          </a:p>
          <a:p>
            <a:endParaRPr lang="da-DK" sz="1600" b="0"/>
          </a:p>
          <a:p>
            <a:r>
              <a:rPr lang="da-DK" sz="1600"/>
              <a:t>Status 2020 </a:t>
            </a:r>
          </a:p>
          <a:p>
            <a:endParaRPr lang="da-DK" sz="1600" b="0"/>
          </a:p>
          <a:p>
            <a:r>
              <a:rPr lang="da-DK" sz="1600"/>
              <a:t>Kaffepause</a:t>
            </a:r>
          </a:p>
          <a:p>
            <a:endParaRPr lang="da-DK" sz="1600" b="0"/>
          </a:p>
          <a:p>
            <a:r>
              <a:rPr lang="da-DK" sz="1600"/>
              <a:t>Velkommen til </a:t>
            </a:r>
            <a:r>
              <a:rPr lang="da-DK" sz="1600" b="0"/>
              <a:t>ny sundhedsfaglig konsulent Mette Sejer Sørensen</a:t>
            </a:r>
          </a:p>
          <a:p>
            <a:endParaRPr lang="da-DK" sz="1600" b="0"/>
          </a:p>
          <a:p>
            <a:r>
              <a:rPr lang="da-DK" sz="1600"/>
              <a:t>Førstehjælpsfagligt fællesskab</a:t>
            </a:r>
            <a:r>
              <a:rPr lang="da-DK" sz="1600" b="0"/>
              <a:t>. Udveksling af behov og idéer. Etablering af arbejdsgruppe.</a:t>
            </a:r>
          </a:p>
          <a:p>
            <a:endParaRPr lang="da-DK" sz="1600" b="0"/>
          </a:p>
          <a:p>
            <a:r>
              <a:rPr lang="da-DK" sz="1600"/>
              <a:t>Kursusadministration. </a:t>
            </a:r>
            <a:r>
              <a:rPr lang="da-DK" sz="1600" b="0"/>
              <a:t>Hvad sker der med DoCAS? Hvad giver det os af muligheder? Etablering af arbejdsgruppe. </a:t>
            </a:r>
          </a:p>
          <a:p>
            <a:endParaRPr lang="da-DK" sz="1600" b="0"/>
          </a:p>
          <a:p>
            <a:r>
              <a:rPr lang="da-DK" sz="1600"/>
              <a:t>Farvel og tak for i år</a:t>
            </a:r>
          </a:p>
          <a:p>
            <a:endParaRPr lang="en-GB"/>
          </a:p>
        </p:txBody>
      </p:sp>
      <p:sp>
        <p:nvSpPr>
          <p:cNvPr id="4" name="Pladsholder til sidefod 3">
            <a:extLst>
              <a:ext uri="{FF2B5EF4-FFF2-40B4-BE49-F238E27FC236}">
                <a16:creationId xmlns:a16="http://schemas.microsoft.com/office/drawing/2014/main" id="{8C4752B5-9303-4E89-8BC5-4D1B1E2CDE38}"/>
              </a:ext>
            </a:extLst>
          </p:cNvPr>
          <p:cNvSpPr>
            <a:spLocks noGrp="1"/>
          </p:cNvSpPr>
          <p:nvPr>
            <p:ph type="ftr" sz="quarter" idx="11"/>
          </p:nvPr>
        </p:nvSpPr>
        <p:spPr/>
        <p:txBody>
          <a:bodyPr/>
          <a:lstStyle/>
          <a:p>
            <a:r>
              <a:rPr lang="da-DK" noProof="0"/>
              <a:t>RØDE KORS /ÅRMØDE 2020/ FØRSTEHJÆLP</a:t>
            </a:r>
          </a:p>
        </p:txBody>
      </p:sp>
      <p:sp>
        <p:nvSpPr>
          <p:cNvPr id="5" name="Pladsholder til slidenummer 4">
            <a:extLst>
              <a:ext uri="{FF2B5EF4-FFF2-40B4-BE49-F238E27FC236}">
                <a16:creationId xmlns:a16="http://schemas.microsoft.com/office/drawing/2014/main" id="{5821BF64-B790-4CA7-957A-484ABEB1369C}"/>
              </a:ext>
            </a:extLst>
          </p:cNvPr>
          <p:cNvSpPr>
            <a:spLocks noGrp="1"/>
          </p:cNvSpPr>
          <p:nvPr>
            <p:ph type="sldNum" sz="quarter" idx="12"/>
          </p:nvPr>
        </p:nvSpPr>
        <p:spPr/>
        <p:txBody>
          <a:bodyPr/>
          <a:lstStyle/>
          <a:p>
            <a:fld id="{846537C4-461C-40AD-BBFE-FC34AD250033}" type="slidenum">
              <a:rPr lang="da-DK" noProof="0" smtClean="0"/>
              <a:pPr/>
              <a:t>2</a:t>
            </a:fld>
            <a:endParaRPr lang="da-DK" noProof="0"/>
          </a:p>
        </p:txBody>
      </p:sp>
    </p:spTree>
    <p:extLst>
      <p:ext uri="{BB962C8B-B14F-4D97-AF65-F5344CB8AC3E}">
        <p14:creationId xmlns:p14="http://schemas.microsoft.com/office/powerpoint/2010/main" val="3298927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A973250E-0BF2-4158-B59C-FBA6A31082E6}"/>
              </a:ext>
            </a:extLst>
          </p:cNvPr>
          <p:cNvSpPr>
            <a:spLocks noGrp="1"/>
          </p:cNvSpPr>
          <p:nvPr>
            <p:ph type="ftr" sz="quarter" idx="11"/>
          </p:nvPr>
        </p:nvSpPr>
        <p:spPr/>
        <p:txBody>
          <a:bodyPr/>
          <a:lstStyle/>
          <a:p>
            <a:r>
              <a:rPr lang="da-DK" noProof="0"/>
              <a:t>RØDE KORS /ÅRMØDE 2020/ FØRSTEHJÆLP</a:t>
            </a:r>
          </a:p>
        </p:txBody>
      </p:sp>
      <p:sp>
        <p:nvSpPr>
          <p:cNvPr id="5" name="Pladsholder til slidenummer 4">
            <a:extLst>
              <a:ext uri="{FF2B5EF4-FFF2-40B4-BE49-F238E27FC236}">
                <a16:creationId xmlns:a16="http://schemas.microsoft.com/office/drawing/2014/main" id="{71218C7C-1B22-40AD-8B0D-B9BE60D4363A}"/>
              </a:ext>
            </a:extLst>
          </p:cNvPr>
          <p:cNvSpPr>
            <a:spLocks noGrp="1"/>
          </p:cNvSpPr>
          <p:nvPr>
            <p:ph type="sldNum" sz="quarter" idx="12"/>
          </p:nvPr>
        </p:nvSpPr>
        <p:spPr/>
        <p:txBody>
          <a:bodyPr/>
          <a:lstStyle/>
          <a:p>
            <a:fld id="{846537C4-461C-40AD-BBFE-FC34AD250033}" type="slidenum">
              <a:rPr lang="da-DK" noProof="0" smtClean="0"/>
              <a:pPr/>
              <a:t>20</a:t>
            </a:fld>
            <a:endParaRPr lang="da-DK" noProof="0"/>
          </a:p>
        </p:txBody>
      </p:sp>
      <p:pic>
        <p:nvPicPr>
          <p:cNvPr id="8" name="Content Placeholder 7">
            <a:extLst>
              <a:ext uri="{FF2B5EF4-FFF2-40B4-BE49-F238E27FC236}">
                <a16:creationId xmlns:a16="http://schemas.microsoft.com/office/drawing/2014/main" id="{86386D26-58D1-46C0-B93D-BCC037CE42EB}"/>
              </a:ext>
            </a:extLst>
          </p:cNvPr>
          <p:cNvPicPr>
            <a:picLocks noGrp="1" noChangeAspect="1"/>
          </p:cNvPicPr>
          <p:nvPr>
            <p:ph idx="1"/>
          </p:nvPr>
        </p:nvPicPr>
        <p:blipFill>
          <a:blip r:embed="rId3"/>
          <a:stretch>
            <a:fillRect/>
          </a:stretch>
        </p:blipFill>
        <p:spPr>
          <a:xfrm>
            <a:off x="2063558" y="3958828"/>
            <a:ext cx="2700405" cy="2473857"/>
          </a:xfrm>
          <a:prstGeom prst="rect">
            <a:avLst/>
          </a:prstGeom>
        </p:spPr>
      </p:pic>
      <p:sp>
        <p:nvSpPr>
          <p:cNvPr id="6" name="Thought Bubble: Cloud 5">
            <a:extLst>
              <a:ext uri="{FF2B5EF4-FFF2-40B4-BE49-F238E27FC236}">
                <a16:creationId xmlns:a16="http://schemas.microsoft.com/office/drawing/2014/main" id="{D49E0D9E-257F-4C91-AD67-687A457206E3}"/>
              </a:ext>
            </a:extLst>
          </p:cNvPr>
          <p:cNvSpPr/>
          <p:nvPr/>
        </p:nvSpPr>
        <p:spPr>
          <a:xfrm>
            <a:off x="2733040" y="325120"/>
            <a:ext cx="6085840" cy="3921760"/>
          </a:xfrm>
          <a:prstGeom prst="cloudCallou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xtBox 8">
            <a:extLst>
              <a:ext uri="{FF2B5EF4-FFF2-40B4-BE49-F238E27FC236}">
                <a16:creationId xmlns:a16="http://schemas.microsoft.com/office/drawing/2014/main" id="{F79C3937-F04F-4B9B-ACA4-50B54E246C2D}"/>
              </a:ext>
            </a:extLst>
          </p:cNvPr>
          <p:cNvSpPr txBox="1"/>
          <p:nvPr/>
        </p:nvSpPr>
        <p:spPr>
          <a:xfrm>
            <a:off x="3413761" y="967492"/>
            <a:ext cx="5089882" cy="2308324"/>
          </a:xfrm>
          <a:prstGeom prst="rect">
            <a:avLst/>
          </a:prstGeom>
          <a:noFill/>
        </p:spPr>
        <p:txBody>
          <a:bodyPr wrap="square" rtlCol="0">
            <a:spAutoFit/>
          </a:bodyPr>
          <a:lstStyle/>
          <a:p>
            <a:r>
              <a:rPr lang="da-DK" sz="2400"/>
              <a:t>Styrke faglig og pædagogisk fællesskab - Hvad tænker jeg, der er godt at gøre? </a:t>
            </a:r>
            <a:r>
              <a:rPr lang="da-DK" sz="2400" err="1"/>
              <a:t>Hmm….har</a:t>
            </a:r>
            <a:r>
              <a:rPr lang="da-DK" sz="2400"/>
              <a:t> jeg et eksempel på hvorfor eller hvordan? </a:t>
            </a:r>
          </a:p>
          <a:p>
            <a:r>
              <a:rPr lang="da-DK" sz="2400"/>
              <a:t>Ja, det skriver jeg ned….</a:t>
            </a:r>
          </a:p>
        </p:txBody>
      </p:sp>
    </p:spTree>
    <p:extLst>
      <p:ext uri="{BB962C8B-B14F-4D97-AF65-F5344CB8AC3E}">
        <p14:creationId xmlns:p14="http://schemas.microsoft.com/office/powerpoint/2010/main" val="2689130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38564-8128-49EC-A0C9-8353274ACF5F}"/>
              </a:ext>
            </a:extLst>
          </p:cNvPr>
          <p:cNvSpPr>
            <a:spLocks noGrp="1"/>
          </p:cNvSpPr>
          <p:nvPr>
            <p:ph type="title"/>
          </p:nvPr>
        </p:nvSpPr>
        <p:spPr>
          <a:xfrm>
            <a:off x="719138" y="986305"/>
            <a:ext cx="7813302" cy="629091"/>
          </a:xfrm>
        </p:spPr>
        <p:txBody>
          <a:bodyPr/>
          <a:lstStyle/>
          <a:p>
            <a:r>
              <a:rPr lang="da-DK" err="1"/>
              <a:t>DoCAS</a:t>
            </a:r>
            <a:r>
              <a:rPr lang="da-DK"/>
              <a:t> og Kursusadministration</a:t>
            </a:r>
          </a:p>
        </p:txBody>
      </p:sp>
      <p:sp>
        <p:nvSpPr>
          <p:cNvPr id="6" name="Slide Number Placeholder 5">
            <a:extLst>
              <a:ext uri="{FF2B5EF4-FFF2-40B4-BE49-F238E27FC236}">
                <a16:creationId xmlns:a16="http://schemas.microsoft.com/office/drawing/2014/main" id="{6346C178-DDE3-45A3-A1E5-6843881056A7}"/>
              </a:ext>
            </a:extLst>
          </p:cNvPr>
          <p:cNvSpPr>
            <a:spLocks noGrp="1"/>
          </p:cNvSpPr>
          <p:nvPr>
            <p:ph type="sldNum" sz="quarter" idx="16"/>
          </p:nvPr>
        </p:nvSpPr>
        <p:spPr>
          <a:xfrm>
            <a:off x="8424863" y="6519867"/>
            <a:ext cx="501650" cy="231775"/>
          </a:xfrm>
          <a:prstGeom prst="rect">
            <a:avLst/>
          </a:prstGeom>
        </p:spPr>
        <p:txBody>
          <a:bodyPr vert="horz" wrap="square" lIns="0" tIns="0" rIns="0" bIns="0" numCol="1" anchor="ctr" anchorCtr="0" compatLnSpc="1">
            <a:prstTxWarp prst="textNoShape">
              <a:avLst/>
            </a:prstTxWarp>
          </a:bodyPr>
          <a:lstStyle>
            <a:defPPr>
              <a:defRPr lang="da-DK"/>
            </a:defPPr>
            <a:lvl1pPr algn="r" rtl="0" eaLnBrk="1" fontAlgn="base" hangingPunct="1">
              <a:spcBef>
                <a:spcPct val="0"/>
              </a:spcBef>
              <a:spcAft>
                <a:spcPct val="0"/>
              </a:spcAft>
              <a:defRPr sz="900" kern="1200">
                <a:solidFill>
                  <a:srgbClr val="000000"/>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a:lstStyle>
          <a:p>
            <a:fld id="{CB1F81D7-5968-45B0-95C4-FC2E7540E5FA}" type="slidenum">
              <a:rPr lang="da-DK" altLang="da-DK" smtClean="0"/>
              <a:pPr/>
              <a:t>21</a:t>
            </a:fld>
            <a:endParaRPr lang="da-DK" altLang="da-DK"/>
          </a:p>
        </p:txBody>
      </p:sp>
      <p:pic>
        <p:nvPicPr>
          <p:cNvPr id="216066" name="Picture 2" descr="Top Reasons to Use Managed Services for the Enterprise">
            <a:extLst>
              <a:ext uri="{FF2B5EF4-FFF2-40B4-BE49-F238E27FC236}">
                <a16:creationId xmlns:a16="http://schemas.microsoft.com/office/drawing/2014/main" id="{79AB41FC-D08A-4979-B306-7F1334EC40D2}"/>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844062" y="4111859"/>
            <a:ext cx="3341574" cy="1754326"/>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4EECED0E-AAB9-437B-8E65-29EC4401D5CF}"/>
              </a:ext>
            </a:extLst>
          </p:cNvPr>
          <p:cNvSpPr>
            <a:spLocks noGrp="1"/>
          </p:cNvSpPr>
          <p:nvPr>
            <p:ph type="ftr" sz="quarter" idx="15"/>
          </p:nvPr>
        </p:nvSpPr>
        <p:spPr>
          <a:xfrm>
            <a:off x="719142" y="6519867"/>
            <a:ext cx="7705725" cy="231775"/>
          </a:xfrm>
          <a:prstGeom prst="rect">
            <a:avLst/>
          </a:prstGeom>
        </p:spPr>
        <p:txBody>
          <a:bodyPr vert="horz" lIns="0" tIns="0" rIns="0" bIns="0" rtlCol="0" anchor="ctr"/>
          <a:lstStyle>
            <a:defPPr>
              <a:defRPr lang="da-DK"/>
            </a:defPPr>
            <a:lvl1pPr algn="ctr" rtl="0" eaLnBrk="1" fontAlgn="auto" hangingPunct="1">
              <a:spcBef>
                <a:spcPts val="0"/>
              </a:spcBef>
              <a:spcAft>
                <a:spcPts val="0"/>
              </a:spcAft>
              <a:defRPr sz="900" kern="1200" cap="all" baseline="0">
                <a:solidFill>
                  <a:prstClr val="black"/>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a:lstStyle>
          <a:p>
            <a:pPr>
              <a:defRPr/>
            </a:pPr>
            <a:r>
              <a:rPr lang="da-DK"/>
              <a:t>RØDE KORS /ÅRMØDE 2020/ FØRSTEHJÆLP</a:t>
            </a:r>
          </a:p>
        </p:txBody>
      </p:sp>
      <p:sp>
        <p:nvSpPr>
          <p:cNvPr id="5" name="Tekstfelt 4">
            <a:extLst>
              <a:ext uri="{FF2B5EF4-FFF2-40B4-BE49-F238E27FC236}">
                <a16:creationId xmlns:a16="http://schemas.microsoft.com/office/drawing/2014/main" id="{6142A15A-1459-4A51-AC4A-0129BCC461BB}"/>
              </a:ext>
            </a:extLst>
          </p:cNvPr>
          <p:cNvSpPr txBox="1"/>
          <p:nvPr/>
        </p:nvSpPr>
        <p:spPr>
          <a:xfrm>
            <a:off x="844062" y="2110154"/>
            <a:ext cx="3346338" cy="1754326"/>
          </a:xfrm>
          <a:prstGeom prst="rect">
            <a:avLst/>
          </a:prstGeom>
          <a:noFill/>
        </p:spPr>
        <p:txBody>
          <a:bodyPr wrap="square" rtlCol="0">
            <a:spAutoFit/>
          </a:bodyPr>
          <a:lstStyle/>
          <a:p>
            <a:r>
              <a:rPr lang="da-DK" err="1"/>
              <a:t>Docas</a:t>
            </a:r>
            <a:r>
              <a:rPr lang="da-DK"/>
              <a:t> har opsagt aftalen</a:t>
            </a:r>
          </a:p>
          <a:p>
            <a:endParaRPr lang="da-DK"/>
          </a:p>
          <a:p>
            <a:r>
              <a:rPr lang="da-DK"/>
              <a:t>Programme Board har startet et projekt, der skal se på fremtidens IT til vores kursusadministration</a:t>
            </a:r>
          </a:p>
        </p:txBody>
      </p:sp>
      <p:sp>
        <p:nvSpPr>
          <p:cNvPr id="7" name="Tekstfelt 6">
            <a:extLst>
              <a:ext uri="{FF2B5EF4-FFF2-40B4-BE49-F238E27FC236}">
                <a16:creationId xmlns:a16="http://schemas.microsoft.com/office/drawing/2014/main" id="{D5DFC9A1-C37A-46AC-B8D4-1AC024721FB0}"/>
              </a:ext>
            </a:extLst>
          </p:cNvPr>
          <p:cNvSpPr txBox="1"/>
          <p:nvPr/>
        </p:nvSpPr>
        <p:spPr>
          <a:xfrm>
            <a:off x="5357929" y="4392690"/>
            <a:ext cx="3174511" cy="1192663"/>
          </a:xfrm>
          <a:prstGeom prst="rect">
            <a:avLst/>
          </a:prstGeom>
          <a:noFill/>
        </p:spPr>
        <p:txBody>
          <a:bodyPr wrap="square" rtlCol="0">
            <a:spAutoFit/>
          </a:bodyPr>
          <a:lstStyle/>
          <a:p>
            <a:r>
              <a:rPr lang="da-DK"/>
              <a:t>Vi nedsætter en arbejdsgruppe, som skal se på vores kursusadministration</a:t>
            </a:r>
          </a:p>
        </p:txBody>
      </p:sp>
      <p:pic>
        <p:nvPicPr>
          <p:cNvPr id="1028" name="Picture 4" descr="Gruppearbejde – at fastholde eleverne – 111 variation">
            <a:extLst>
              <a:ext uri="{FF2B5EF4-FFF2-40B4-BE49-F238E27FC236}">
                <a16:creationId xmlns:a16="http://schemas.microsoft.com/office/drawing/2014/main" id="{C8F41F3E-1E8E-475F-A0DB-26D25F0DB7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8024" y="1862775"/>
            <a:ext cx="28575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518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D98762-7219-4AB3-824D-5F71CC48B705}"/>
              </a:ext>
            </a:extLst>
          </p:cNvPr>
          <p:cNvSpPr>
            <a:spLocks noGrp="1"/>
          </p:cNvSpPr>
          <p:nvPr>
            <p:ph type="title"/>
          </p:nvPr>
        </p:nvSpPr>
        <p:spPr/>
        <p:txBody>
          <a:bodyPr/>
          <a:lstStyle/>
          <a:p>
            <a:r>
              <a:rPr lang="en-GB" dirty="0"/>
              <a:t>ÅRMØDE 2021</a:t>
            </a:r>
          </a:p>
        </p:txBody>
      </p:sp>
      <p:sp>
        <p:nvSpPr>
          <p:cNvPr id="3" name="Pladsholder til sidefod 2">
            <a:extLst>
              <a:ext uri="{FF2B5EF4-FFF2-40B4-BE49-F238E27FC236}">
                <a16:creationId xmlns:a16="http://schemas.microsoft.com/office/drawing/2014/main" id="{69FE0B70-A791-4B54-B759-8559D9D1F170}"/>
              </a:ext>
            </a:extLst>
          </p:cNvPr>
          <p:cNvSpPr>
            <a:spLocks noGrp="1"/>
          </p:cNvSpPr>
          <p:nvPr>
            <p:ph type="ftr" sz="quarter" idx="11"/>
          </p:nvPr>
        </p:nvSpPr>
        <p:spPr/>
        <p:txBody>
          <a:bodyPr/>
          <a:lstStyle/>
          <a:p>
            <a:r>
              <a:rPr lang="da-DK" noProof="0"/>
              <a:t>RØDE KORS /ÅRMØDE 2020/ FØRSTEHJÆLP</a:t>
            </a:r>
          </a:p>
        </p:txBody>
      </p:sp>
      <p:sp>
        <p:nvSpPr>
          <p:cNvPr id="4" name="Pladsholder til slidenummer 3">
            <a:extLst>
              <a:ext uri="{FF2B5EF4-FFF2-40B4-BE49-F238E27FC236}">
                <a16:creationId xmlns:a16="http://schemas.microsoft.com/office/drawing/2014/main" id="{6283D8FF-3A72-437F-AF33-B46FA8DCC89E}"/>
              </a:ext>
            </a:extLst>
          </p:cNvPr>
          <p:cNvSpPr>
            <a:spLocks noGrp="1"/>
          </p:cNvSpPr>
          <p:nvPr>
            <p:ph type="sldNum" sz="quarter" idx="12"/>
          </p:nvPr>
        </p:nvSpPr>
        <p:spPr/>
        <p:txBody>
          <a:bodyPr/>
          <a:lstStyle/>
          <a:p>
            <a:fld id="{846537C4-461C-40AD-BBFE-FC34AD250033}" type="slidenum">
              <a:rPr lang="da-DK" noProof="0" smtClean="0"/>
              <a:pPr/>
              <a:t>22</a:t>
            </a:fld>
            <a:endParaRPr lang="da-DK" noProof="0"/>
          </a:p>
        </p:txBody>
      </p:sp>
      <p:sp>
        <p:nvSpPr>
          <p:cNvPr id="5" name="Pladsholder til tekst 4">
            <a:extLst>
              <a:ext uri="{FF2B5EF4-FFF2-40B4-BE49-F238E27FC236}">
                <a16:creationId xmlns:a16="http://schemas.microsoft.com/office/drawing/2014/main" id="{C70305C9-71CF-442B-9843-86B7CB05517A}"/>
              </a:ext>
            </a:extLst>
          </p:cNvPr>
          <p:cNvSpPr>
            <a:spLocks noGrp="1"/>
          </p:cNvSpPr>
          <p:nvPr>
            <p:ph type="body" sz="quarter" idx="13"/>
          </p:nvPr>
        </p:nvSpPr>
        <p:spPr>
          <a:xfrm>
            <a:off x="1213191" y="1736812"/>
            <a:ext cx="7705725" cy="4402998"/>
          </a:xfrm>
        </p:spPr>
        <p:txBody>
          <a:bodyPr/>
          <a:lstStyle/>
          <a:p>
            <a:r>
              <a:rPr lang="en-GB" b="1" dirty="0" err="1">
                <a:solidFill>
                  <a:srgbClr val="FF0000"/>
                </a:solidFill>
              </a:rPr>
              <a:t>Lørdag</a:t>
            </a:r>
            <a:r>
              <a:rPr lang="en-GB" b="1" dirty="0">
                <a:solidFill>
                  <a:srgbClr val="FF0000"/>
                </a:solidFill>
              </a:rPr>
              <a:t> d. 20. November </a:t>
            </a:r>
            <a:r>
              <a:rPr lang="en-GB" b="1" dirty="0" err="1">
                <a:solidFill>
                  <a:srgbClr val="FF0000"/>
                </a:solidFill>
              </a:rPr>
              <a:t>på</a:t>
            </a:r>
            <a:r>
              <a:rPr lang="en-GB" b="1" dirty="0">
                <a:solidFill>
                  <a:srgbClr val="FF0000"/>
                </a:solidFill>
              </a:rPr>
              <a:t> hotel Opus </a:t>
            </a:r>
            <a:r>
              <a:rPr lang="en-GB" b="1" dirty="0" err="1">
                <a:solidFill>
                  <a:srgbClr val="FF0000"/>
                </a:solidFill>
              </a:rPr>
              <a:t>i</a:t>
            </a:r>
            <a:r>
              <a:rPr lang="en-GB" b="1" dirty="0">
                <a:solidFill>
                  <a:srgbClr val="FF0000"/>
                </a:solidFill>
              </a:rPr>
              <a:t> Horsens</a:t>
            </a:r>
          </a:p>
          <a:p>
            <a:endParaRPr lang="en-GB" b="1" dirty="0">
              <a:solidFill>
                <a:srgbClr val="FF0000"/>
              </a:solidFill>
            </a:endParaRPr>
          </a:p>
          <a:p>
            <a:r>
              <a:rPr lang="en-GB" b="1" dirty="0">
                <a:solidFill>
                  <a:srgbClr val="FF0000"/>
                </a:solidFill>
              </a:rPr>
              <a:t>Vi </a:t>
            </a:r>
            <a:r>
              <a:rPr lang="en-GB" b="1" dirty="0" err="1">
                <a:solidFill>
                  <a:srgbClr val="FF0000"/>
                </a:solidFill>
              </a:rPr>
              <a:t>hygger</a:t>
            </a:r>
            <a:r>
              <a:rPr lang="en-GB" b="1" dirty="0">
                <a:solidFill>
                  <a:srgbClr val="FF0000"/>
                </a:solidFill>
              </a:rPr>
              <a:t> om </a:t>
            </a:r>
            <a:r>
              <a:rPr lang="en-GB" b="1" dirty="0" err="1">
                <a:solidFill>
                  <a:srgbClr val="FF0000"/>
                </a:solidFill>
              </a:rPr>
              <a:t>aftenen</a:t>
            </a:r>
            <a:r>
              <a:rPr lang="en-GB" b="1" dirty="0">
                <a:solidFill>
                  <a:srgbClr val="FF0000"/>
                </a:solidFill>
              </a:rPr>
              <a:t> og holder </a:t>
            </a:r>
            <a:r>
              <a:rPr lang="en-GB" b="1" dirty="0" err="1">
                <a:solidFill>
                  <a:srgbClr val="FF0000"/>
                </a:solidFill>
              </a:rPr>
              <a:t>kursus</a:t>
            </a:r>
            <a:r>
              <a:rPr lang="en-GB" b="1" dirty="0">
                <a:solidFill>
                  <a:srgbClr val="FF0000"/>
                </a:solidFill>
              </a:rPr>
              <a:t> om </a:t>
            </a:r>
            <a:r>
              <a:rPr lang="en-GB" b="1" dirty="0" err="1">
                <a:solidFill>
                  <a:srgbClr val="FF0000"/>
                </a:solidFill>
              </a:rPr>
              <a:t>søndagen</a:t>
            </a:r>
            <a:endParaRPr lang="en-GB" b="1" dirty="0"/>
          </a:p>
          <a:p>
            <a:endParaRPr lang="en-GB" b="1" dirty="0"/>
          </a:p>
          <a:p>
            <a:endParaRPr lang="en-GB" dirty="0"/>
          </a:p>
        </p:txBody>
      </p:sp>
      <p:sp>
        <p:nvSpPr>
          <p:cNvPr id="6" name="Gangetegn 5">
            <a:extLst>
              <a:ext uri="{FF2B5EF4-FFF2-40B4-BE49-F238E27FC236}">
                <a16:creationId xmlns:a16="http://schemas.microsoft.com/office/drawing/2014/main" id="{9DB4C24A-0023-4B3B-9214-7C7BB4DA506B}"/>
              </a:ext>
            </a:extLst>
          </p:cNvPr>
          <p:cNvSpPr/>
          <p:nvPr/>
        </p:nvSpPr>
        <p:spPr>
          <a:xfrm>
            <a:off x="719137" y="1602810"/>
            <a:ext cx="902017" cy="876470"/>
          </a:xfrm>
          <a:prstGeom prst="mathMultiply">
            <a:avLst/>
          </a:prstGeom>
          <a:solidFill>
            <a:schemeClr val="accent2">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2827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F2658-3A95-484D-A03D-71CA9ABBA702}"/>
              </a:ext>
            </a:extLst>
          </p:cNvPr>
          <p:cNvSpPr>
            <a:spLocks noGrp="1"/>
          </p:cNvSpPr>
          <p:nvPr>
            <p:ph type="title"/>
          </p:nvPr>
        </p:nvSpPr>
        <p:spPr>
          <a:xfrm>
            <a:off x="257346" y="741090"/>
            <a:ext cx="8173343" cy="876470"/>
          </a:xfrm>
        </p:spPr>
        <p:txBody>
          <a:bodyPr/>
          <a:lstStyle/>
          <a:p>
            <a:r>
              <a:rPr lang="da-DK"/>
              <a:t>Røde Kors som beredskabsorganisation</a:t>
            </a:r>
          </a:p>
        </p:txBody>
      </p:sp>
      <p:sp>
        <p:nvSpPr>
          <p:cNvPr id="4" name="Pladsholder til slidenummer 3">
            <a:extLst>
              <a:ext uri="{FF2B5EF4-FFF2-40B4-BE49-F238E27FC236}">
                <a16:creationId xmlns:a16="http://schemas.microsoft.com/office/drawing/2014/main" id="{EB1572F0-C595-46F7-86DF-DCC8FA967C94}"/>
              </a:ext>
            </a:extLst>
          </p:cNvPr>
          <p:cNvSpPr>
            <a:spLocks noGrp="1"/>
          </p:cNvSpPr>
          <p:nvPr>
            <p:ph type="sldNum" sz="quarter" idx="12"/>
          </p:nvPr>
        </p:nvSpPr>
        <p:spPr/>
        <p:txBody>
          <a:bodyPr/>
          <a:lstStyle/>
          <a:p>
            <a:fld id="{846537C4-461C-40AD-BBFE-FC34AD250033}" type="slidenum">
              <a:rPr lang="da-DK" noProof="0" smtClean="0"/>
              <a:pPr/>
              <a:t>3</a:t>
            </a:fld>
            <a:endParaRPr lang="da-DK" noProof="0"/>
          </a:p>
        </p:txBody>
      </p:sp>
      <p:pic>
        <p:nvPicPr>
          <p:cNvPr id="5" name="Picture Placeholder 6" descr="A group of people standing around a table&#10;&#10;Description automatically generated">
            <a:extLst>
              <a:ext uri="{FF2B5EF4-FFF2-40B4-BE49-F238E27FC236}">
                <a16:creationId xmlns:a16="http://schemas.microsoft.com/office/drawing/2014/main" id="{3F65DF19-CAD7-4E11-BBFC-FBBF8315744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t="14897" b="14897"/>
          <a:stretch>
            <a:fillRect/>
          </a:stretch>
        </p:blipFill>
        <p:spPr>
          <a:xfrm>
            <a:off x="4775745" y="4339566"/>
            <a:ext cx="4150562" cy="2518433"/>
          </a:xfrm>
        </p:spPr>
      </p:pic>
      <p:pic>
        <p:nvPicPr>
          <p:cNvPr id="6" name="Picture 4">
            <a:extLst>
              <a:ext uri="{FF2B5EF4-FFF2-40B4-BE49-F238E27FC236}">
                <a16:creationId xmlns:a16="http://schemas.microsoft.com/office/drawing/2014/main" id="{EFE20ED1-D3C4-405F-8662-05FDCD2A013F}"/>
              </a:ext>
            </a:extLst>
          </p:cNvPr>
          <p:cNvPicPr>
            <a:picLocks noChangeAspect="1" noChangeArrowheads="1"/>
          </p:cNvPicPr>
          <p:nvPr/>
        </p:nvPicPr>
        <p:blipFill rotWithShape="1">
          <a:blip r:embed="rId4"/>
          <a:srcRect r="4573" b="7940"/>
          <a:stretch/>
        </p:blipFill>
        <p:spPr bwMode="auto">
          <a:xfrm>
            <a:off x="306925" y="1696544"/>
            <a:ext cx="4248276" cy="2473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2">
            <a:extLst>
              <a:ext uri="{FF2B5EF4-FFF2-40B4-BE49-F238E27FC236}">
                <a16:creationId xmlns:a16="http://schemas.microsoft.com/office/drawing/2014/main" id="{D71D2423-5253-4CE5-8376-DB035032439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799"/>
          <a:stretch/>
        </p:blipFill>
        <p:spPr bwMode="auto">
          <a:xfrm>
            <a:off x="4760158" y="1696544"/>
            <a:ext cx="4166149" cy="2462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a:extLst>
              <a:ext uri="{FF2B5EF4-FFF2-40B4-BE49-F238E27FC236}">
                <a16:creationId xmlns:a16="http://schemas.microsoft.com/office/drawing/2014/main" id="{445DD4E5-99F5-46B4-B38C-D05F4258BFD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 r="394" b="11044"/>
          <a:stretch/>
        </p:blipFill>
        <p:spPr bwMode="auto">
          <a:xfrm>
            <a:off x="306926" y="4339566"/>
            <a:ext cx="4248276" cy="2617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5147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ADF82-B80A-4715-8BB7-4BC1BEFBF286}"/>
              </a:ext>
            </a:extLst>
          </p:cNvPr>
          <p:cNvSpPr>
            <a:spLocks noGrp="1"/>
          </p:cNvSpPr>
          <p:nvPr>
            <p:ph type="title"/>
          </p:nvPr>
        </p:nvSpPr>
        <p:spPr/>
        <p:txBody>
          <a:bodyPr/>
          <a:lstStyle/>
          <a:p>
            <a:r>
              <a:rPr lang="da-DK"/>
              <a:t>Røde Kors ‘Parat’ – et </a:t>
            </a:r>
            <a:r>
              <a:rPr lang="da-DK" err="1"/>
              <a:t>mindset</a:t>
            </a:r>
            <a:endParaRPr lang="da-DK"/>
          </a:p>
        </p:txBody>
      </p:sp>
      <p:sp>
        <p:nvSpPr>
          <p:cNvPr id="4" name="Pladsholder til slidenummer 3">
            <a:extLst>
              <a:ext uri="{FF2B5EF4-FFF2-40B4-BE49-F238E27FC236}">
                <a16:creationId xmlns:a16="http://schemas.microsoft.com/office/drawing/2014/main" id="{0DECD446-705A-4624-91F7-E6312A8D600D}"/>
              </a:ext>
            </a:extLst>
          </p:cNvPr>
          <p:cNvSpPr>
            <a:spLocks noGrp="1"/>
          </p:cNvSpPr>
          <p:nvPr>
            <p:ph type="sldNum" sz="quarter" idx="12"/>
          </p:nvPr>
        </p:nvSpPr>
        <p:spPr/>
        <p:txBody>
          <a:bodyPr/>
          <a:lstStyle/>
          <a:p>
            <a:fld id="{846537C4-461C-40AD-BBFE-FC34AD250033}" type="slidenum">
              <a:rPr lang="da-DK" noProof="0" smtClean="0"/>
              <a:pPr/>
              <a:t>4</a:t>
            </a:fld>
            <a:endParaRPr lang="da-DK" noProof="0"/>
          </a:p>
        </p:txBody>
      </p:sp>
      <p:pic>
        <p:nvPicPr>
          <p:cNvPr id="5" name="Content Placeholder 44" descr="A group of people standing in front of a brick building&#10;&#10;Description automatically generated">
            <a:extLst>
              <a:ext uri="{FF2B5EF4-FFF2-40B4-BE49-F238E27FC236}">
                <a16:creationId xmlns:a16="http://schemas.microsoft.com/office/drawing/2014/main" id="{50F46441-96A7-4C29-A2B2-23C668E838D3}"/>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309" t="-983" r="31777" b="3093"/>
          <a:stretch/>
        </p:blipFill>
        <p:spPr>
          <a:xfrm>
            <a:off x="5208379" y="1638355"/>
            <a:ext cx="3717928" cy="4790631"/>
          </a:xfrm>
        </p:spPr>
      </p:pic>
      <p:pic>
        <p:nvPicPr>
          <p:cNvPr id="6" name="Picture 12">
            <a:extLst>
              <a:ext uri="{FF2B5EF4-FFF2-40B4-BE49-F238E27FC236}">
                <a16:creationId xmlns:a16="http://schemas.microsoft.com/office/drawing/2014/main" id="{B6B4F16D-EDD2-4E4B-A00F-7781DF81A7A2}"/>
              </a:ext>
            </a:extLst>
          </p:cNvPr>
          <p:cNvPicPr>
            <a:picLocks noChangeAspect="1"/>
          </p:cNvPicPr>
          <p:nvPr/>
        </p:nvPicPr>
        <p:blipFill rotWithShape="1">
          <a:blip r:embed="rId4"/>
          <a:srcRect r="-1" b="18344"/>
          <a:stretch/>
        </p:blipFill>
        <p:spPr>
          <a:xfrm>
            <a:off x="284389" y="1340141"/>
            <a:ext cx="2252342" cy="2919285"/>
          </a:xfrm>
          <a:prstGeom prst="rect">
            <a:avLst/>
          </a:prstGeom>
        </p:spPr>
      </p:pic>
      <p:pic>
        <p:nvPicPr>
          <p:cNvPr id="7" name="Picture 9">
            <a:extLst>
              <a:ext uri="{FF2B5EF4-FFF2-40B4-BE49-F238E27FC236}">
                <a16:creationId xmlns:a16="http://schemas.microsoft.com/office/drawing/2014/main" id="{DB77C830-E8D5-4D2C-95F8-8A25A2B25939}"/>
              </a:ext>
            </a:extLst>
          </p:cNvPr>
          <p:cNvPicPr>
            <a:picLocks noChangeAspect="1"/>
          </p:cNvPicPr>
          <p:nvPr/>
        </p:nvPicPr>
        <p:blipFill rotWithShape="1">
          <a:blip r:embed="rId5"/>
          <a:srcRect r="3" b="6234"/>
          <a:stretch/>
        </p:blipFill>
        <p:spPr>
          <a:xfrm>
            <a:off x="2728775" y="1413797"/>
            <a:ext cx="2262230" cy="2089451"/>
          </a:xfrm>
          <a:prstGeom prst="rect">
            <a:avLst/>
          </a:prstGeom>
        </p:spPr>
      </p:pic>
      <p:pic>
        <p:nvPicPr>
          <p:cNvPr id="8" name="Picture 8" descr="A close up of a flower&#10;&#10;Description automatically generated">
            <a:extLst>
              <a:ext uri="{FF2B5EF4-FFF2-40B4-BE49-F238E27FC236}">
                <a16:creationId xmlns:a16="http://schemas.microsoft.com/office/drawing/2014/main" id="{818FED12-D978-446A-A94E-3A4C5597F5C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899" r="-2" b="39067"/>
          <a:stretch/>
        </p:blipFill>
        <p:spPr>
          <a:xfrm>
            <a:off x="291285" y="4486071"/>
            <a:ext cx="2252342" cy="2083510"/>
          </a:xfrm>
          <a:prstGeom prst="rect">
            <a:avLst/>
          </a:prstGeom>
        </p:spPr>
      </p:pic>
      <p:pic>
        <p:nvPicPr>
          <p:cNvPr id="9" name="Content Placeholder 5">
            <a:extLst>
              <a:ext uri="{FF2B5EF4-FFF2-40B4-BE49-F238E27FC236}">
                <a16:creationId xmlns:a16="http://schemas.microsoft.com/office/drawing/2014/main" id="{A91C698E-6F73-46FC-81B0-B87238B75681}"/>
              </a:ext>
            </a:extLst>
          </p:cNvPr>
          <p:cNvPicPr>
            <a:picLocks noChangeAspect="1"/>
          </p:cNvPicPr>
          <p:nvPr/>
        </p:nvPicPr>
        <p:blipFill rotWithShape="1">
          <a:blip r:embed="rId7"/>
          <a:srcRect t="3019" r="-4" b="-4"/>
          <a:stretch/>
        </p:blipFill>
        <p:spPr>
          <a:xfrm>
            <a:off x="2741440" y="3658563"/>
            <a:ext cx="2262230" cy="2925251"/>
          </a:xfrm>
          <a:prstGeom prst="rect">
            <a:avLst/>
          </a:prstGeom>
        </p:spPr>
      </p:pic>
    </p:spTree>
    <p:extLst>
      <p:ext uri="{BB962C8B-B14F-4D97-AF65-F5344CB8AC3E}">
        <p14:creationId xmlns:p14="http://schemas.microsoft.com/office/powerpoint/2010/main" val="1774904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29EC9A-C2CC-4C79-842B-96C708ABE8E8}"/>
              </a:ext>
            </a:extLst>
          </p:cNvPr>
          <p:cNvSpPr>
            <a:spLocks noGrp="1"/>
          </p:cNvSpPr>
          <p:nvPr>
            <p:ph type="title"/>
          </p:nvPr>
        </p:nvSpPr>
        <p:spPr/>
        <p:txBody>
          <a:bodyPr/>
          <a:lstStyle/>
          <a:p>
            <a:r>
              <a:rPr lang="en-GB" dirty="0" err="1"/>
              <a:t>Alle</a:t>
            </a:r>
            <a:r>
              <a:rPr lang="en-GB" dirty="0"/>
              <a:t> </a:t>
            </a:r>
            <a:r>
              <a:rPr lang="en-GB" dirty="0" err="1"/>
              <a:t>skal</a:t>
            </a:r>
            <a:r>
              <a:rPr lang="en-GB" dirty="0"/>
              <a:t> </a:t>
            </a:r>
            <a:r>
              <a:rPr lang="en-GB" dirty="0" err="1"/>
              <a:t>kunne</a:t>
            </a:r>
            <a:r>
              <a:rPr lang="en-GB" dirty="0"/>
              <a:t> </a:t>
            </a:r>
            <a:r>
              <a:rPr lang="en-GB" dirty="0" err="1"/>
              <a:t>førstehjælp</a:t>
            </a:r>
            <a:endParaRPr lang="en-GB" dirty="0"/>
          </a:p>
        </p:txBody>
      </p:sp>
      <p:sp>
        <p:nvSpPr>
          <p:cNvPr id="3" name="Pladsholder til sidefod 2">
            <a:extLst>
              <a:ext uri="{FF2B5EF4-FFF2-40B4-BE49-F238E27FC236}">
                <a16:creationId xmlns:a16="http://schemas.microsoft.com/office/drawing/2014/main" id="{6C8FF26B-E240-4032-A8CC-43D22FE1CCC3}"/>
              </a:ext>
            </a:extLst>
          </p:cNvPr>
          <p:cNvSpPr>
            <a:spLocks noGrp="1"/>
          </p:cNvSpPr>
          <p:nvPr>
            <p:ph type="ftr" sz="quarter" idx="11"/>
          </p:nvPr>
        </p:nvSpPr>
        <p:spPr/>
        <p:txBody>
          <a:bodyPr/>
          <a:lstStyle/>
          <a:p>
            <a:r>
              <a:rPr lang="da-DK" noProof="0"/>
              <a:t>RØDE KORS /ÅRMØDE 2020/ FØRSTEHJÆLP</a:t>
            </a:r>
          </a:p>
        </p:txBody>
      </p:sp>
      <p:sp>
        <p:nvSpPr>
          <p:cNvPr id="4" name="Pladsholder til slidenummer 3">
            <a:extLst>
              <a:ext uri="{FF2B5EF4-FFF2-40B4-BE49-F238E27FC236}">
                <a16:creationId xmlns:a16="http://schemas.microsoft.com/office/drawing/2014/main" id="{717A1583-D327-4784-8453-85B69299F6DC}"/>
              </a:ext>
            </a:extLst>
          </p:cNvPr>
          <p:cNvSpPr>
            <a:spLocks noGrp="1"/>
          </p:cNvSpPr>
          <p:nvPr>
            <p:ph type="sldNum" sz="quarter" idx="12"/>
          </p:nvPr>
        </p:nvSpPr>
        <p:spPr/>
        <p:txBody>
          <a:bodyPr/>
          <a:lstStyle/>
          <a:p>
            <a:fld id="{846537C4-461C-40AD-BBFE-FC34AD250033}" type="slidenum">
              <a:rPr lang="da-DK" noProof="0" smtClean="0"/>
              <a:pPr/>
              <a:t>5</a:t>
            </a:fld>
            <a:endParaRPr lang="da-DK" noProof="0"/>
          </a:p>
        </p:txBody>
      </p:sp>
      <p:sp>
        <p:nvSpPr>
          <p:cNvPr id="5" name="Pladsholder til tekst 4">
            <a:extLst>
              <a:ext uri="{FF2B5EF4-FFF2-40B4-BE49-F238E27FC236}">
                <a16:creationId xmlns:a16="http://schemas.microsoft.com/office/drawing/2014/main" id="{9743DBCD-C233-449D-8C8B-CF39B2F9D892}"/>
              </a:ext>
            </a:extLst>
          </p:cNvPr>
          <p:cNvSpPr>
            <a:spLocks noGrp="1"/>
          </p:cNvSpPr>
          <p:nvPr>
            <p:ph type="body" sz="quarter" idx="13"/>
          </p:nvPr>
        </p:nvSpPr>
        <p:spPr/>
        <p:txBody>
          <a:bodyPr/>
          <a:lstStyle/>
          <a:p>
            <a:r>
              <a:rPr lang="en-GB" dirty="0">
                <a:solidFill>
                  <a:srgbClr val="FF0000"/>
                </a:solidFill>
              </a:rPr>
              <a:t>Vi </a:t>
            </a:r>
            <a:r>
              <a:rPr lang="en-GB" dirty="0" err="1">
                <a:solidFill>
                  <a:srgbClr val="FF0000"/>
                </a:solidFill>
              </a:rPr>
              <a:t>er</a:t>
            </a:r>
            <a:r>
              <a:rPr lang="en-GB" dirty="0">
                <a:solidFill>
                  <a:srgbClr val="FF0000"/>
                </a:solidFill>
              </a:rPr>
              <a:t> 34.000 </a:t>
            </a:r>
            <a:r>
              <a:rPr lang="en-GB" dirty="0" err="1">
                <a:solidFill>
                  <a:srgbClr val="FF0000"/>
                </a:solidFill>
              </a:rPr>
              <a:t>frivillige</a:t>
            </a:r>
            <a:r>
              <a:rPr lang="en-GB" dirty="0">
                <a:solidFill>
                  <a:srgbClr val="FF0000"/>
                </a:solidFill>
              </a:rPr>
              <a:t> </a:t>
            </a:r>
            <a:r>
              <a:rPr lang="en-GB" dirty="0" err="1">
                <a:solidFill>
                  <a:srgbClr val="FF0000"/>
                </a:solidFill>
              </a:rPr>
              <a:t>i</a:t>
            </a:r>
            <a:r>
              <a:rPr lang="en-GB" dirty="0">
                <a:solidFill>
                  <a:srgbClr val="FF0000"/>
                </a:solidFill>
              </a:rPr>
              <a:t> Røde Kors</a:t>
            </a:r>
          </a:p>
          <a:p>
            <a:endParaRPr lang="en-GB" dirty="0">
              <a:solidFill>
                <a:srgbClr val="FF0000"/>
              </a:solidFill>
            </a:endParaRPr>
          </a:p>
          <a:p>
            <a:r>
              <a:rPr lang="en-GB" dirty="0">
                <a:solidFill>
                  <a:srgbClr val="FF0000"/>
                </a:solidFill>
              </a:rPr>
              <a:t>Vi </a:t>
            </a:r>
            <a:r>
              <a:rPr lang="en-GB" dirty="0" err="1">
                <a:solidFill>
                  <a:srgbClr val="FF0000"/>
                </a:solidFill>
              </a:rPr>
              <a:t>underviser</a:t>
            </a:r>
            <a:r>
              <a:rPr lang="en-GB" dirty="0">
                <a:solidFill>
                  <a:srgbClr val="FF0000"/>
                </a:solidFill>
              </a:rPr>
              <a:t> ca 1000 </a:t>
            </a:r>
            <a:r>
              <a:rPr lang="en-GB" dirty="0" err="1">
                <a:solidFill>
                  <a:srgbClr val="FF0000"/>
                </a:solidFill>
              </a:rPr>
              <a:t>af</a:t>
            </a:r>
            <a:r>
              <a:rPr lang="en-GB" dirty="0">
                <a:solidFill>
                  <a:srgbClr val="FF0000"/>
                </a:solidFill>
              </a:rPr>
              <a:t> </a:t>
            </a:r>
            <a:r>
              <a:rPr lang="en-GB" dirty="0" err="1">
                <a:solidFill>
                  <a:srgbClr val="FF0000"/>
                </a:solidFill>
              </a:rPr>
              <a:t>dem</a:t>
            </a:r>
            <a:r>
              <a:rPr lang="en-GB" dirty="0">
                <a:solidFill>
                  <a:srgbClr val="FF0000"/>
                </a:solidFill>
              </a:rPr>
              <a:t> om </a:t>
            </a:r>
            <a:r>
              <a:rPr lang="en-GB" dirty="0" err="1">
                <a:solidFill>
                  <a:srgbClr val="FF0000"/>
                </a:solidFill>
              </a:rPr>
              <a:t>året</a:t>
            </a:r>
            <a:r>
              <a:rPr lang="en-GB" dirty="0">
                <a:solidFill>
                  <a:srgbClr val="FF0000"/>
                </a:solidFill>
              </a:rPr>
              <a:t>.</a:t>
            </a:r>
          </a:p>
          <a:p>
            <a:endParaRPr lang="en-GB" dirty="0">
              <a:solidFill>
                <a:srgbClr val="FF0000"/>
              </a:solidFill>
            </a:endParaRPr>
          </a:p>
          <a:p>
            <a:r>
              <a:rPr lang="en-GB" dirty="0" err="1">
                <a:solidFill>
                  <a:srgbClr val="FF0000"/>
                </a:solidFill>
              </a:rPr>
              <a:t>Hvad</a:t>
            </a:r>
            <a:r>
              <a:rPr lang="en-GB" dirty="0">
                <a:solidFill>
                  <a:srgbClr val="FF0000"/>
                </a:solidFill>
              </a:rPr>
              <a:t> </a:t>
            </a:r>
            <a:r>
              <a:rPr lang="en-GB" dirty="0" err="1">
                <a:solidFill>
                  <a:srgbClr val="FF0000"/>
                </a:solidFill>
              </a:rPr>
              <a:t>skal</a:t>
            </a:r>
            <a:r>
              <a:rPr lang="en-GB" dirty="0">
                <a:solidFill>
                  <a:srgbClr val="FF0000"/>
                </a:solidFill>
              </a:rPr>
              <a:t> der </a:t>
            </a:r>
            <a:r>
              <a:rPr lang="en-GB" dirty="0" err="1">
                <a:solidFill>
                  <a:srgbClr val="FF0000"/>
                </a:solidFill>
              </a:rPr>
              <a:t>til</a:t>
            </a:r>
            <a:r>
              <a:rPr lang="en-GB" dirty="0">
                <a:solidFill>
                  <a:srgbClr val="FF0000"/>
                </a:solidFill>
              </a:rPr>
              <a:t> for vi </a:t>
            </a:r>
            <a:r>
              <a:rPr lang="en-GB" dirty="0" err="1">
                <a:solidFill>
                  <a:srgbClr val="FF0000"/>
                </a:solidFill>
              </a:rPr>
              <a:t>kan</a:t>
            </a:r>
            <a:r>
              <a:rPr lang="en-GB" dirty="0">
                <a:solidFill>
                  <a:srgbClr val="FF0000"/>
                </a:solidFill>
              </a:rPr>
              <a:t> </a:t>
            </a:r>
            <a:r>
              <a:rPr lang="en-GB" dirty="0" err="1">
                <a:solidFill>
                  <a:srgbClr val="FF0000"/>
                </a:solidFill>
              </a:rPr>
              <a:t>undervise</a:t>
            </a:r>
            <a:r>
              <a:rPr lang="en-GB" dirty="0">
                <a:solidFill>
                  <a:srgbClr val="FF0000"/>
                </a:solidFill>
              </a:rPr>
              <a:t> </a:t>
            </a:r>
            <a:r>
              <a:rPr lang="en-GB" dirty="0" err="1">
                <a:solidFill>
                  <a:srgbClr val="FF0000"/>
                </a:solidFill>
              </a:rPr>
              <a:t>flere</a:t>
            </a:r>
            <a:r>
              <a:rPr lang="en-GB" dirty="0">
                <a:solidFill>
                  <a:srgbClr val="FF0000"/>
                </a:solidFill>
              </a:rPr>
              <a:t>?</a:t>
            </a:r>
          </a:p>
        </p:txBody>
      </p:sp>
    </p:spTree>
    <p:extLst>
      <p:ext uri="{BB962C8B-B14F-4D97-AF65-F5344CB8AC3E}">
        <p14:creationId xmlns:p14="http://schemas.microsoft.com/office/powerpoint/2010/main" val="1885112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23D5FA-B26E-458F-9F16-EC88EA6F2B07}"/>
              </a:ext>
            </a:extLst>
          </p:cNvPr>
          <p:cNvSpPr>
            <a:spLocks noGrp="1"/>
          </p:cNvSpPr>
          <p:nvPr>
            <p:ph type="title"/>
          </p:nvPr>
        </p:nvSpPr>
        <p:spPr/>
        <p:txBody>
          <a:bodyPr/>
          <a:lstStyle/>
          <a:p>
            <a:r>
              <a:rPr lang="en-GB"/>
              <a:t>STATUS 2020</a:t>
            </a:r>
          </a:p>
        </p:txBody>
      </p:sp>
      <p:pic>
        <p:nvPicPr>
          <p:cNvPr id="7" name="Pladsholder til indhold 6" descr="Et billede, der indeholder udendørs, skilt, sidder, flag&#10;&#10;Automatisk genereret beskrivelse">
            <a:extLst>
              <a:ext uri="{FF2B5EF4-FFF2-40B4-BE49-F238E27FC236}">
                <a16:creationId xmlns:a16="http://schemas.microsoft.com/office/drawing/2014/main" id="{F1F62C72-65E7-4E16-BF5B-BD0E763B50C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38482" y="1862138"/>
            <a:ext cx="6067037" cy="4338637"/>
          </a:xfrm>
        </p:spPr>
      </p:pic>
      <p:sp>
        <p:nvSpPr>
          <p:cNvPr id="4" name="Pladsholder til sidefod 3">
            <a:extLst>
              <a:ext uri="{FF2B5EF4-FFF2-40B4-BE49-F238E27FC236}">
                <a16:creationId xmlns:a16="http://schemas.microsoft.com/office/drawing/2014/main" id="{A973250E-0BF2-4158-B59C-FBA6A31082E6}"/>
              </a:ext>
            </a:extLst>
          </p:cNvPr>
          <p:cNvSpPr>
            <a:spLocks noGrp="1"/>
          </p:cNvSpPr>
          <p:nvPr>
            <p:ph type="ftr" sz="quarter" idx="11"/>
          </p:nvPr>
        </p:nvSpPr>
        <p:spPr/>
        <p:txBody>
          <a:bodyPr/>
          <a:lstStyle/>
          <a:p>
            <a:r>
              <a:rPr lang="da-DK" noProof="0"/>
              <a:t>RØDE KORS /ÅRMØDE 2020/ FØRSTEHJÆLP</a:t>
            </a:r>
          </a:p>
        </p:txBody>
      </p:sp>
      <p:sp>
        <p:nvSpPr>
          <p:cNvPr id="5" name="Pladsholder til slidenummer 4">
            <a:extLst>
              <a:ext uri="{FF2B5EF4-FFF2-40B4-BE49-F238E27FC236}">
                <a16:creationId xmlns:a16="http://schemas.microsoft.com/office/drawing/2014/main" id="{71218C7C-1B22-40AD-8B0D-B9BE60D4363A}"/>
              </a:ext>
            </a:extLst>
          </p:cNvPr>
          <p:cNvSpPr>
            <a:spLocks noGrp="1"/>
          </p:cNvSpPr>
          <p:nvPr>
            <p:ph type="sldNum" sz="quarter" idx="12"/>
          </p:nvPr>
        </p:nvSpPr>
        <p:spPr/>
        <p:txBody>
          <a:bodyPr/>
          <a:lstStyle/>
          <a:p>
            <a:fld id="{846537C4-461C-40AD-BBFE-FC34AD250033}" type="slidenum">
              <a:rPr lang="da-DK" noProof="0" smtClean="0"/>
              <a:pPr/>
              <a:t>6</a:t>
            </a:fld>
            <a:endParaRPr lang="da-DK" noProof="0"/>
          </a:p>
        </p:txBody>
      </p:sp>
    </p:spTree>
    <p:extLst>
      <p:ext uri="{BB962C8B-B14F-4D97-AF65-F5344CB8AC3E}">
        <p14:creationId xmlns:p14="http://schemas.microsoft.com/office/powerpoint/2010/main" val="1798059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a:extLst>
              <a:ext uri="{FF2B5EF4-FFF2-40B4-BE49-F238E27FC236}">
                <a16:creationId xmlns:a16="http://schemas.microsoft.com/office/drawing/2014/main" id="{5A9F15E6-EE53-4CE8-B257-2B944809412D}"/>
              </a:ext>
            </a:extLst>
          </p:cNvPr>
          <p:cNvSpPr>
            <a:spLocks noGrp="1"/>
          </p:cNvSpPr>
          <p:nvPr>
            <p:ph type="title"/>
          </p:nvPr>
        </p:nvSpPr>
        <p:spPr>
          <a:xfrm>
            <a:off x="1216025" y="598492"/>
            <a:ext cx="6534150" cy="846137"/>
          </a:xfrm>
        </p:spPr>
        <p:txBody>
          <a:bodyPr/>
          <a:lstStyle/>
          <a:p>
            <a:r>
              <a:rPr lang="da-DK" altLang="da-DK"/>
              <a:t>De vigtigste facts</a:t>
            </a:r>
          </a:p>
        </p:txBody>
      </p:sp>
      <p:sp>
        <p:nvSpPr>
          <p:cNvPr id="61443" name="Pladsholder til indhold 2">
            <a:extLst>
              <a:ext uri="{FF2B5EF4-FFF2-40B4-BE49-F238E27FC236}">
                <a16:creationId xmlns:a16="http://schemas.microsoft.com/office/drawing/2014/main" id="{825F88D2-BAE9-456B-94F4-50B4A7CE881C}"/>
              </a:ext>
            </a:extLst>
          </p:cNvPr>
          <p:cNvSpPr txBox="1">
            <a:spLocks noChangeArrowheads="1"/>
          </p:cNvSpPr>
          <p:nvPr/>
        </p:nvSpPr>
        <p:spPr bwMode="auto">
          <a:xfrm>
            <a:off x="239717" y="1281113"/>
            <a:ext cx="4441825"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defRPr b="1">
                <a:solidFill>
                  <a:schemeClr val="tx1"/>
                </a:solidFill>
                <a:latin typeface="Verdana" panose="020B0604030504040204" pitchFamily="34" charset="0"/>
              </a:defRPr>
            </a:lvl1pPr>
            <a:lvl2pPr marL="685800" indent="-228600">
              <a:lnSpc>
                <a:spcPct val="110000"/>
              </a:lnSpc>
              <a:spcBef>
                <a:spcPts val="1200"/>
              </a:spcBef>
              <a:buClr>
                <a:schemeClr val="tx1"/>
              </a:buClr>
              <a:buFont typeface="Verdana" panose="020B0604030504040204" pitchFamily="34" charset="0"/>
              <a:buChar char="•"/>
              <a:defRPr>
                <a:solidFill>
                  <a:schemeClr val="tx1"/>
                </a:solidFill>
                <a:latin typeface="Verdana" panose="020B0604030504040204" pitchFamily="34" charset="0"/>
              </a:defRPr>
            </a:lvl2pPr>
            <a:lvl3pPr marL="1143000" indent="-228600">
              <a:lnSpc>
                <a:spcPct val="110000"/>
              </a:lnSpc>
              <a:buFont typeface="Verdana" panose="020B0604030504040204" pitchFamily="34" charset="0"/>
              <a:buChar char="–"/>
              <a:defRPr>
                <a:solidFill>
                  <a:schemeClr val="tx1"/>
                </a:solidFill>
                <a:latin typeface="Verdana" panose="020B0604030504040204" pitchFamily="34" charset="0"/>
              </a:defRPr>
            </a:lvl3pPr>
            <a:lvl4pPr marL="1600200" indent="-228600">
              <a:lnSpc>
                <a:spcPct val="110000"/>
              </a:lnSpc>
              <a:buFont typeface="Arial" panose="020B0604020202020204" pitchFamily="34" charset="0"/>
              <a:buChar char="–"/>
              <a:defRPr sz="1600">
                <a:solidFill>
                  <a:schemeClr val="tx1"/>
                </a:solidFill>
                <a:latin typeface="Verdana" panose="020B0604030504040204" pitchFamily="34" charset="0"/>
              </a:defRPr>
            </a:lvl4pPr>
            <a:lvl5pPr marL="2057400" indent="-228600">
              <a:lnSpc>
                <a:spcPct val="110000"/>
              </a:lnSpc>
              <a:buFont typeface="Verdana" panose="020B060403050404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ct val="0"/>
              </a:spcBef>
              <a:spcAft>
                <a:spcPct val="0"/>
              </a:spcAft>
              <a:buFont typeface="Verdana" panose="020B060403050404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ct val="0"/>
              </a:spcBef>
              <a:spcAft>
                <a:spcPct val="0"/>
              </a:spcAft>
              <a:buFont typeface="Verdana" panose="020B060403050404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ct val="0"/>
              </a:spcBef>
              <a:spcAft>
                <a:spcPct val="0"/>
              </a:spcAft>
              <a:buFont typeface="Verdana" panose="020B060403050404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ct val="0"/>
              </a:spcBef>
              <a:spcAft>
                <a:spcPct val="0"/>
              </a:spcAft>
              <a:buFont typeface="Verdana" panose="020B0604030504040204" pitchFamily="34" charset="0"/>
              <a:buChar char="–"/>
              <a:defRPr sz="1400">
                <a:solidFill>
                  <a:schemeClr val="tx1"/>
                </a:solidFill>
                <a:latin typeface="Verdana" panose="020B0604030504040204" pitchFamily="34" charset="0"/>
              </a:defRPr>
            </a:lvl9pPr>
          </a:lstStyle>
          <a:p>
            <a:pPr marL="342900" indent="-342900">
              <a:lnSpc>
                <a:spcPct val="70000"/>
              </a:lnSpc>
              <a:spcBef>
                <a:spcPts val="1000"/>
              </a:spcBef>
              <a:buFont typeface="Arial" panose="020B0604020202020204" pitchFamily="34" charset="0"/>
              <a:buChar char="•"/>
            </a:pPr>
            <a:r>
              <a:rPr lang="da-DK" altLang="da-DK" sz="2000"/>
              <a:t>316</a:t>
            </a:r>
            <a:r>
              <a:rPr lang="da-DK" altLang="da-DK" sz="2000" b="0"/>
              <a:t> instruktører i afdelingerne</a:t>
            </a:r>
          </a:p>
          <a:p>
            <a:pPr marL="342900" indent="-342900">
              <a:lnSpc>
                <a:spcPct val="70000"/>
              </a:lnSpc>
              <a:spcBef>
                <a:spcPts val="1000"/>
              </a:spcBef>
              <a:buFont typeface="Arial" panose="020B0604020202020204" pitchFamily="34" charset="0"/>
              <a:buChar char="•"/>
            </a:pPr>
            <a:r>
              <a:rPr lang="da-DK" altLang="da-DK" sz="2000"/>
              <a:t>590</a:t>
            </a:r>
            <a:r>
              <a:rPr lang="da-DK" altLang="da-DK" sz="2000" b="0"/>
              <a:t> instruktører på fag- og erhvervsskoler</a:t>
            </a:r>
          </a:p>
          <a:p>
            <a:pPr marL="342900" indent="-342900">
              <a:lnSpc>
                <a:spcPct val="70000"/>
              </a:lnSpc>
              <a:spcBef>
                <a:spcPts val="1000"/>
              </a:spcBef>
              <a:buFont typeface="Arial" panose="020B0604020202020204" pitchFamily="34" charset="0"/>
              <a:buChar char="•"/>
            </a:pPr>
            <a:r>
              <a:rPr lang="da-DK" altLang="da-DK" sz="2000"/>
              <a:t>88</a:t>
            </a:r>
            <a:r>
              <a:rPr lang="da-DK" altLang="da-DK" sz="2000" b="0"/>
              <a:t> aktivitetsledere – næsten landsdækkende</a:t>
            </a:r>
          </a:p>
          <a:p>
            <a:pPr>
              <a:lnSpc>
                <a:spcPct val="70000"/>
              </a:lnSpc>
              <a:spcBef>
                <a:spcPts val="1000"/>
              </a:spcBef>
              <a:buFontTx/>
              <a:buChar char="•"/>
            </a:pPr>
            <a:endParaRPr lang="da-DK" altLang="da-DK" sz="2000" b="0"/>
          </a:p>
          <a:p>
            <a:pPr>
              <a:lnSpc>
                <a:spcPct val="70000"/>
              </a:lnSpc>
              <a:spcBef>
                <a:spcPts val="1000"/>
              </a:spcBef>
            </a:pPr>
            <a:r>
              <a:rPr lang="da-DK" altLang="da-DK" sz="2000" b="0"/>
              <a:t>   Antal beviser 2019:</a:t>
            </a:r>
            <a:r>
              <a:rPr lang="da-DK" altLang="da-DK" sz="2000"/>
              <a:t> </a:t>
            </a:r>
            <a:r>
              <a:rPr lang="da-DK" altLang="da-DK" sz="2000">
                <a:solidFill>
                  <a:srgbClr val="FF0000"/>
                </a:solidFill>
              </a:rPr>
              <a:t>+56.000</a:t>
            </a:r>
          </a:p>
          <a:p>
            <a:pPr>
              <a:lnSpc>
                <a:spcPct val="70000"/>
              </a:lnSpc>
              <a:spcBef>
                <a:spcPts val="1000"/>
              </a:spcBef>
            </a:pPr>
            <a:endParaRPr lang="da-DK" altLang="da-DK" sz="2300" b="0"/>
          </a:p>
          <a:p>
            <a:pPr>
              <a:lnSpc>
                <a:spcPct val="70000"/>
              </a:lnSpc>
              <a:spcBef>
                <a:spcPts val="1000"/>
              </a:spcBef>
            </a:pPr>
            <a:endParaRPr lang="da-DK" altLang="da-DK" sz="2300" b="0"/>
          </a:p>
          <a:p>
            <a:pPr>
              <a:lnSpc>
                <a:spcPct val="70000"/>
              </a:lnSpc>
              <a:spcBef>
                <a:spcPts val="1000"/>
              </a:spcBef>
            </a:pPr>
            <a:endParaRPr lang="da-DK" altLang="da-DK" sz="2300" b="0"/>
          </a:p>
          <a:p>
            <a:pPr>
              <a:lnSpc>
                <a:spcPct val="70000"/>
              </a:lnSpc>
              <a:spcBef>
                <a:spcPts val="1000"/>
              </a:spcBef>
            </a:pPr>
            <a:r>
              <a:rPr lang="da-DK" altLang="da-DK" sz="2300" b="0"/>
              <a:t> </a:t>
            </a:r>
          </a:p>
          <a:p>
            <a:pPr>
              <a:lnSpc>
                <a:spcPct val="70000"/>
              </a:lnSpc>
              <a:spcBef>
                <a:spcPts val="1000"/>
              </a:spcBef>
              <a:buFontTx/>
              <a:buChar char="•"/>
            </a:pPr>
            <a:endParaRPr lang="da-DK" altLang="da-DK" sz="400" b="0"/>
          </a:p>
          <a:p>
            <a:pPr>
              <a:lnSpc>
                <a:spcPct val="70000"/>
              </a:lnSpc>
              <a:spcBef>
                <a:spcPts val="1000"/>
              </a:spcBef>
              <a:buFontTx/>
              <a:buChar char="•"/>
            </a:pPr>
            <a:endParaRPr lang="da-DK" altLang="da-DK" sz="400" b="0"/>
          </a:p>
          <a:p>
            <a:pPr>
              <a:lnSpc>
                <a:spcPct val="70000"/>
              </a:lnSpc>
              <a:spcBef>
                <a:spcPts val="1000"/>
              </a:spcBef>
              <a:buFontTx/>
              <a:buChar char="•"/>
            </a:pPr>
            <a:endParaRPr lang="da-DK" altLang="da-DK" sz="400" b="0"/>
          </a:p>
        </p:txBody>
      </p:sp>
      <p:pic>
        <p:nvPicPr>
          <p:cNvPr id="61444" name="Pladsholder til indhold 7">
            <a:extLst>
              <a:ext uri="{FF2B5EF4-FFF2-40B4-BE49-F238E27FC236}">
                <a16:creationId xmlns:a16="http://schemas.microsoft.com/office/drawing/2014/main" id="{A082E106-23F0-4C32-A78B-7479186C1B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9267" y="1363663"/>
            <a:ext cx="32416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ktangel 13">
            <a:extLst>
              <a:ext uri="{FF2B5EF4-FFF2-40B4-BE49-F238E27FC236}">
                <a16:creationId xmlns:a16="http://schemas.microsoft.com/office/drawing/2014/main" id="{2D52B04E-0DDC-41A1-9492-7199194651B5}"/>
              </a:ext>
            </a:extLst>
          </p:cNvPr>
          <p:cNvSpPr/>
          <p:nvPr/>
        </p:nvSpPr>
        <p:spPr>
          <a:xfrm>
            <a:off x="4483100" y="3290888"/>
            <a:ext cx="245580" cy="300082"/>
          </a:xfrm>
          <a:prstGeom prst="rect">
            <a:avLst/>
          </a:prstGeom>
        </p:spPr>
        <p:txBody>
          <a:bodyPr wrap="none">
            <a:spAutoFit/>
          </a:bodyPr>
          <a:lstStyle/>
          <a:p>
            <a:pPr>
              <a:defRPr/>
            </a:pPr>
            <a:r>
              <a:rPr lang="da-DK" sz="1350"/>
              <a:t> </a:t>
            </a:r>
            <a:endParaRPr lang="en-GB" sz="1350"/>
          </a:p>
        </p:txBody>
      </p:sp>
      <p:sp>
        <p:nvSpPr>
          <p:cNvPr id="15" name="Rektangel 14">
            <a:extLst>
              <a:ext uri="{FF2B5EF4-FFF2-40B4-BE49-F238E27FC236}">
                <a16:creationId xmlns:a16="http://schemas.microsoft.com/office/drawing/2014/main" id="{3D5F1F82-4D62-41C8-87CD-0834103724BD}"/>
              </a:ext>
            </a:extLst>
          </p:cNvPr>
          <p:cNvSpPr/>
          <p:nvPr/>
        </p:nvSpPr>
        <p:spPr>
          <a:xfrm>
            <a:off x="4483100" y="3290888"/>
            <a:ext cx="245580" cy="300082"/>
          </a:xfrm>
          <a:prstGeom prst="rect">
            <a:avLst/>
          </a:prstGeom>
        </p:spPr>
        <p:txBody>
          <a:bodyPr wrap="none">
            <a:spAutoFit/>
          </a:bodyPr>
          <a:lstStyle/>
          <a:p>
            <a:pPr>
              <a:defRPr/>
            </a:pPr>
            <a:r>
              <a:rPr lang="da-DK" sz="1350"/>
              <a:t> </a:t>
            </a:r>
            <a:endParaRPr lang="en-GB" sz="1350"/>
          </a:p>
        </p:txBody>
      </p:sp>
      <p:sp>
        <p:nvSpPr>
          <p:cNvPr id="2" name="Footer Placeholder 1">
            <a:extLst>
              <a:ext uri="{FF2B5EF4-FFF2-40B4-BE49-F238E27FC236}">
                <a16:creationId xmlns:a16="http://schemas.microsoft.com/office/drawing/2014/main" id="{1DD007E2-ED2B-4346-BE2E-06350B1E233A}"/>
              </a:ext>
            </a:extLst>
          </p:cNvPr>
          <p:cNvSpPr>
            <a:spLocks noGrp="1"/>
          </p:cNvSpPr>
          <p:nvPr>
            <p:ph type="ftr" sz="quarter" idx="15"/>
          </p:nvPr>
        </p:nvSpPr>
        <p:spPr>
          <a:xfrm>
            <a:off x="719142" y="6519867"/>
            <a:ext cx="7705725" cy="231775"/>
          </a:xfrm>
          <a:prstGeom prst="rect">
            <a:avLst/>
          </a:prstGeom>
        </p:spPr>
        <p:txBody>
          <a:bodyPr vert="horz" lIns="0" tIns="0" rIns="0" bIns="0" rtlCol="0" anchor="ctr"/>
          <a:lstStyle>
            <a:defPPr>
              <a:defRPr lang="da-DK"/>
            </a:defPPr>
            <a:lvl1pPr algn="ctr" rtl="0" eaLnBrk="1" fontAlgn="auto" hangingPunct="1">
              <a:spcBef>
                <a:spcPts val="0"/>
              </a:spcBef>
              <a:spcAft>
                <a:spcPts val="0"/>
              </a:spcAft>
              <a:defRPr sz="900" kern="1200" cap="all" baseline="0">
                <a:solidFill>
                  <a:prstClr val="black"/>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a:lstStyle>
          <a:p>
            <a:pPr>
              <a:defRPr/>
            </a:pPr>
            <a:r>
              <a:rPr lang="da-DK"/>
              <a:t>RØDE KORS /ÅRMØDE 2020/ FØRSTEHJÆLP</a:t>
            </a:r>
          </a:p>
        </p:txBody>
      </p:sp>
      <p:sp>
        <p:nvSpPr>
          <p:cNvPr id="3" name="Slide Number Placeholder 2">
            <a:extLst>
              <a:ext uri="{FF2B5EF4-FFF2-40B4-BE49-F238E27FC236}">
                <a16:creationId xmlns:a16="http://schemas.microsoft.com/office/drawing/2014/main" id="{07F9DE2A-0BD1-4E00-988B-A82D61FF7CBE}"/>
              </a:ext>
            </a:extLst>
          </p:cNvPr>
          <p:cNvSpPr>
            <a:spLocks noGrp="1"/>
          </p:cNvSpPr>
          <p:nvPr>
            <p:ph type="sldNum" sz="quarter" idx="16"/>
          </p:nvPr>
        </p:nvSpPr>
        <p:spPr>
          <a:xfrm>
            <a:off x="8424863" y="6519867"/>
            <a:ext cx="501650" cy="231775"/>
          </a:xfrm>
          <a:prstGeom prst="rect">
            <a:avLst/>
          </a:prstGeom>
        </p:spPr>
        <p:txBody>
          <a:bodyPr vert="horz" wrap="square" lIns="0" tIns="0" rIns="0" bIns="0" numCol="1" anchor="ctr" anchorCtr="0" compatLnSpc="1">
            <a:prstTxWarp prst="textNoShape">
              <a:avLst/>
            </a:prstTxWarp>
          </a:bodyPr>
          <a:lstStyle>
            <a:defPPr>
              <a:defRPr lang="da-DK"/>
            </a:defPPr>
            <a:lvl1pPr algn="r" rtl="0" eaLnBrk="1" fontAlgn="base" hangingPunct="1">
              <a:spcBef>
                <a:spcPct val="0"/>
              </a:spcBef>
              <a:spcAft>
                <a:spcPct val="0"/>
              </a:spcAft>
              <a:defRPr sz="900" kern="1200">
                <a:solidFill>
                  <a:srgbClr val="000000"/>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a:lstStyle>
          <a:p>
            <a:fld id="{CB1F81D7-5968-45B0-95C4-FC2E7540E5FA}" type="slidenum">
              <a:rPr lang="da-DK" altLang="da-DK" smtClean="0"/>
              <a:pPr/>
              <a:t>7</a:t>
            </a:fld>
            <a:endParaRPr lang="da-DK" altLang="da-DK"/>
          </a:p>
        </p:txBody>
      </p:sp>
      <p:graphicFrame>
        <p:nvGraphicFramePr>
          <p:cNvPr id="10" name="Chart 9">
            <a:extLst>
              <a:ext uri="{FF2B5EF4-FFF2-40B4-BE49-F238E27FC236}">
                <a16:creationId xmlns:a16="http://schemas.microsoft.com/office/drawing/2014/main" id="{44F80025-3FB1-4D8A-9D97-119C020819D8}"/>
              </a:ext>
            </a:extLst>
          </p:cNvPr>
          <p:cNvGraphicFramePr>
            <a:graphicFrameLocks/>
          </p:cNvGraphicFramePr>
          <p:nvPr/>
        </p:nvGraphicFramePr>
        <p:xfrm>
          <a:off x="-1404664" y="3389834"/>
          <a:ext cx="7992888" cy="323980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Antal kursister</a:t>
            </a:r>
            <a:br>
              <a:rPr lang="da-DK"/>
            </a:br>
            <a:endParaRPr lang="da-DK"/>
          </a:p>
        </p:txBody>
      </p:sp>
      <p:sp>
        <p:nvSpPr>
          <p:cNvPr id="4" name="Pladsholder til sidefod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all" spc="0" normalizeH="0" baseline="0" noProof="0">
                <a:ln>
                  <a:noFill/>
                </a:ln>
                <a:solidFill>
                  <a:prstClr val="black"/>
                </a:solidFill>
                <a:effectLst/>
                <a:uLnTx/>
                <a:uFillTx/>
                <a:latin typeface="Verdana"/>
                <a:ea typeface="+mn-ea"/>
                <a:cs typeface="+mn-cs"/>
              </a:rPr>
              <a:t>RØDE KORS /ÅRMØDE 2020/ FØRSTEHJÆLP</a:t>
            </a:r>
          </a:p>
        </p:txBody>
      </p:sp>
      <p:sp>
        <p:nvSpPr>
          <p:cNvPr id="5" name="Pladsholder til dias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6537C4-461C-40AD-BBFE-FC34AD250033}" type="slidenum">
              <a:rPr kumimoji="0" lang="da-DK" sz="9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900" b="0" i="0" u="none" strike="noStrike" kern="1200" cap="none" spc="0" normalizeH="0" baseline="0" noProof="0">
              <a:ln>
                <a:noFill/>
              </a:ln>
              <a:solidFill>
                <a:prstClr val="black"/>
              </a:solidFill>
              <a:effectLst/>
              <a:uLnTx/>
              <a:uFillTx/>
              <a:latin typeface="Verdana"/>
              <a:ea typeface="+mn-ea"/>
              <a:cs typeface="+mn-cs"/>
            </a:endParaRPr>
          </a:p>
        </p:txBody>
      </p:sp>
      <p:graphicFrame>
        <p:nvGraphicFramePr>
          <p:cNvPr id="6" name="Pladsholder til indhold 5"/>
          <p:cNvGraphicFramePr>
            <a:graphicFrameLocks noGrp="1"/>
          </p:cNvGraphicFramePr>
          <p:nvPr>
            <p:ph idx="1"/>
            <p:extLst>
              <p:ext uri="{D42A27DB-BD31-4B8C-83A1-F6EECF244321}">
                <p14:modId xmlns:p14="http://schemas.microsoft.com/office/powerpoint/2010/main" val="1177883236"/>
              </p:ext>
            </p:extLst>
          </p:nvPr>
        </p:nvGraphicFramePr>
        <p:xfrm>
          <a:off x="719138" y="1862138"/>
          <a:ext cx="7705725" cy="43386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0308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SALG AF AFDELINGSSKURSER</a:t>
            </a:r>
          </a:p>
        </p:txBody>
      </p:sp>
      <p:sp>
        <p:nvSpPr>
          <p:cNvPr id="4" name="Pladsholder til sidefod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all" spc="0" normalizeH="0" baseline="0" noProof="0">
                <a:ln>
                  <a:noFill/>
                </a:ln>
                <a:solidFill>
                  <a:prstClr val="black"/>
                </a:solidFill>
                <a:effectLst/>
                <a:uLnTx/>
                <a:uFillTx/>
                <a:latin typeface="Verdana"/>
                <a:ea typeface="+mn-ea"/>
                <a:cs typeface="+mn-cs"/>
              </a:rPr>
              <a:t>RØDE KORS /ÅRMØDE 2020/ FØRSTEHJÆLP</a:t>
            </a:r>
          </a:p>
        </p:txBody>
      </p:sp>
      <p:sp>
        <p:nvSpPr>
          <p:cNvPr id="5" name="Pladsholder til dias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6537C4-461C-40AD-BBFE-FC34AD250033}" type="slidenum">
              <a:rPr kumimoji="0" lang="da-DK" sz="9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sz="900" b="0" i="0" u="none" strike="noStrike" kern="1200" cap="none" spc="0" normalizeH="0" baseline="0" noProof="0">
              <a:ln>
                <a:noFill/>
              </a:ln>
              <a:solidFill>
                <a:prstClr val="black"/>
              </a:solidFill>
              <a:effectLst/>
              <a:uLnTx/>
              <a:uFillTx/>
              <a:latin typeface="Verdana"/>
              <a:ea typeface="+mn-ea"/>
              <a:cs typeface="+mn-cs"/>
            </a:endParaRPr>
          </a:p>
        </p:txBody>
      </p:sp>
      <p:graphicFrame>
        <p:nvGraphicFramePr>
          <p:cNvPr id="6" name="Pladsholder til indhold 5"/>
          <p:cNvGraphicFramePr>
            <a:graphicFrameLocks noGrp="1"/>
          </p:cNvGraphicFramePr>
          <p:nvPr>
            <p:ph idx="1"/>
            <p:extLst>
              <p:ext uri="{D42A27DB-BD31-4B8C-83A1-F6EECF244321}">
                <p14:modId xmlns:p14="http://schemas.microsoft.com/office/powerpoint/2010/main" val="2873534141"/>
              </p:ext>
            </p:extLst>
          </p:nvPr>
        </p:nvGraphicFramePr>
        <p:xfrm>
          <a:off x="719138" y="1862138"/>
          <a:ext cx="7705725" cy="43386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8916210"/>
      </p:ext>
    </p:extLst>
  </p:cSld>
  <p:clrMapOvr>
    <a:masterClrMapping/>
  </p:clrMapOvr>
</p:sld>
</file>

<file path=ppt/theme/theme1.xml><?xml version="1.0" encoding="utf-8"?>
<a:theme xmlns:a="http://schemas.openxmlformats.org/drawingml/2006/main" name="Dansk Røde Kors">
  <a:themeElements>
    <a:clrScheme name="Dansk Røde Kors Red">
      <a:dk1>
        <a:sysClr val="windowText" lastClr="000000"/>
      </a:dk1>
      <a:lt1>
        <a:sysClr val="window" lastClr="FFFFFF"/>
      </a:lt1>
      <a:dk2>
        <a:srgbClr val="E30A0B"/>
      </a:dk2>
      <a:lt2>
        <a:srgbClr val="FFFFFF"/>
      </a:lt2>
      <a:accent1>
        <a:srgbClr val="C8171E"/>
      </a:accent1>
      <a:accent2>
        <a:srgbClr val="F27581"/>
      </a:accent2>
      <a:accent3>
        <a:srgbClr val="F7B0BD"/>
      </a:accent3>
      <a:accent4>
        <a:srgbClr val="FCD2DD"/>
      </a:accent4>
      <a:accent5>
        <a:srgbClr val="FAF2F4"/>
      </a:accent5>
      <a:accent6>
        <a:srgbClr val="C6C4C5"/>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Dansk Roede Kors">
  <a:themeElements>
    <a:clrScheme name="Dansk Røde Kors Red">
      <a:dk1>
        <a:sysClr val="windowText" lastClr="000000"/>
      </a:dk1>
      <a:lt1>
        <a:sysClr val="window" lastClr="FFFFFF"/>
      </a:lt1>
      <a:dk2>
        <a:srgbClr val="E30A0B"/>
      </a:dk2>
      <a:lt2>
        <a:srgbClr val="FFFFFF"/>
      </a:lt2>
      <a:accent1>
        <a:srgbClr val="C8171E"/>
      </a:accent1>
      <a:accent2>
        <a:srgbClr val="F27581"/>
      </a:accent2>
      <a:accent3>
        <a:srgbClr val="F7B0BD"/>
      </a:accent3>
      <a:accent4>
        <a:srgbClr val="FCD2DD"/>
      </a:accent4>
      <a:accent5>
        <a:srgbClr val="FAF2F4"/>
      </a:accent5>
      <a:accent6>
        <a:srgbClr val="C6C4C5"/>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RK Document" ma:contentTypeID="0x010100BAF7254234723E48BEAA5279D19E83B80005434744A71A24428AC556CF6D480815" ma:contentTypeVersion="44" ma:contentTypeDescription="Create a new document." ma:contentTypeScope="" ma:versionID="6d62b6281572c0b857e4cc29f05683dc">
  <xsd:schema xmlns:xsd="http://www.w3.org/2001/XMLSchema" xmlns:xs="http://www.w3.org/2001/XMLSchema" xmlns:p="http://schemas.microsoft.com/office/2006/metadata/properties" xmlns:ns2="d04ac8df-6fd2-482f-b819-b97b1136af7f" xmlns:ns3="bfa8a10e-16e3-4618-9437-1ad898d7838e" xmlns:ns4="abbeec68-b05e-4e2e-88e5-2ac3e13fe809" xmlns:ns5="3a767a57-f800-4655-92d5-78e265d29961" xmlns:ns6="14bfd2bb-3d4a-4549-9197-f3410a8da64b" xmlns:ns7="3e606641-f97e-4629-acc0-d421289bb267" xmlns:ns8="b4e8b93c-7840-4123-9b82-3c9e6132db93" targetNamespace="http://schemas.microsoft.com/office/2006/metadata/properties" ma:root="true" ma:fieldsID="bc485e075240f00e35fb3072bd073518" ns2:_="" ns3:_="" ns4:_="" ns5:_="" ns6:_="" ns7:_="" ns8:_="">
    <xsd:import namespace="d04ac8df-6fd2-482f-b819-b97b1136af7f"/>
    <xsd:import namespace="bfa8a10e-16e3-4618-9437-1ad898d7838e"/>
    <xsd:import namespace="abbeec68-b05e-4e2e-88e5-2ac3e13fe809"/>
    <xsd:import namespace="3a767a57-f800-4655-92d5-78e265d29961"/>
    <xsd:import namespace="14bfd2bb-3d4a-4549-9197-f3410a8da64b"/>
    <xsd:import namespace="3e606641-f97e-4629-acc0-d421289bb267"/>
    <xsd:import namespace="b4e8b93c-7840-4123-9b82-3c9e6132db93"/>
    <xsd:element name="properties">
      <xsd:complexType>
        <xsd:sequence>
          <xsd:element name="documentManagement">
            <xsd:complexType>
              <xsd:all>
                <xsd:element ref="ns2:rkActDate" minOccurs="0"/>
                <xsd:element ref="ns2:rkDeletionDate" minOccurs="0"/>
                <xsd:element ref="ns2:rkYellowNoteDoc" minOccurs="0"/>
                <xsd:element ref="ns2:rkDocumentAdvis" minOccurs="0"/>
                <xsd:element ref="ns2:rkArchivingPeriod" minOccurs="0"/>
                <xsd:element ref="ns4:wp_tag" minOccurs="0"/>
                <xsd:element ref="ns4:wpDocumentId" minOccurs="0"/>
                <xsd:element ref="ns5:wp_entitynamefield" minOccurs="0"/>
                <xsd:element ref="ns2:wpBusinessModule" minOccurs="0"/>
                <xsd:element ref="ns2:rkProjectNumber" minOccurs="0"/>
                <xsd:element ref="ns2:rkCaseID" minOccurs="0"/>
                <xsd:element ref="ns5:rkParentCase" minOccurs="0"/>
                <xsd:element ref="ns5:rkParentCase_x003a_Name" minOccurs="0"/>
                <xsd:element ref="ns6:wpItemlocation" minOccurs="0"/>
                <xsd:element ref="ns7:rkRelatedDoc" minOccurs="0"/>
                <xsd:element ref="ns2:rkConfidential" minOccurs="0"/>
                <xsd:element ref="ns3:TaxCatchAllLabel" minOccurs="0"/>
                <xsd:element ref="ns8:mdaaf32c7ad648898f1bb0786b88ebdb" minOccurs="0"/>
                <xsd:element ref="ns2:p8b010f7df5842dca681a0912c2bcab2" minOccurs="0"/>
                <xsd:element ref="ns3:TaxCatchAll" minOccurs="0"/>
                <xsd:element ref="ns2:e5404abefda04403849637b8b186ca8b" minOccurs="0"/>
                <xsd:element ref="ns2:he3fbb075a6045b5b2932beda317338e" minOccurs="0"/>
                <xsd:element ref="ns2:a30301ec14f1485491da311a88d487d0" minOccurs="0"/>
                <xsd:element ref="ns2:efe7d62e48484725b70f554dbd987e75" minOccurs="0"/>
                <xsd:element ref="ns5:MediaServiceMetadata" minOccurs="0"/>
                <xsd:element ref="ns5: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ac8df-6fd2-482f-b819-b97b1136af7f" elementFormDefault="qualified">
    <xsd:import namespace="http://schemas.microsoft.com/office/2006/documentManagement/types"/>
    <xsd:import namespace="http://schemas.microsoft.com/office/infopath/2007/PartnerControls"/>
    <xsd:element name="rkActDate" ma:index="2" nillable="true" ma:displayName="Date of document creation" ma:description="If you upload an already existing document, you can use this field to note the original date of creating the document." ma:format="DateOnly" ma:internalName="rkActDate" ma:readOnly="false">
      <xsd:simpleType>
        <xsd:restriction base="dms:DateTime"/>
      </xsd:simpleType>
    </xsd:element>
    <xsd:element name="rkDeletionDate" ma:index="3" nillable="true" ma:displayName="Deletion Date" ma:description="" ma:format="DateOnly" ma:internalName="rkDeletionDate" ma:readOnly="false">
      <xsd:simpleType>
        <xsd:restriction base="dms:DateTime"/>
      </xsd:simpleType>
    </xsd:element>
    <xsd:element name="rkYellowNoteDoc" ma:index="4" nillable="true" ma:displayName="Yellow Note Doc" ma:internalName="rkYellowNoteDoc" ma:readOnly="false">
      <xsd:simpleType>
        <xsd:restriction base="dms:Note">
          <xsd:maxLength value="255"/>
        </xsd:restriction>
      </xsd:simpleType>
    </xsd:element>
    <xsd:element name="rkDocumentAdvis" ma:index="7" nillable="true" ma:displayName="Document Advis" ma:internalName="rkDocumentAdvis" ma:readOnly="false">
      <xsd:simpleType>
        <xsd:restriction base="dms:Note">
          <xsd:maxLength value="255"/>
        </xsd:restriction>
      </xsd:simpleType>
    </xsd:element>
    <xsd:element name="rkArchivingPeriod" ma:index="8" nillable="true" ma:displayName="Archiving Period" ma:default="2019-2024" ma:internalName="rkArchivingPeriod" ma:readOnly="false">
      <xsd:simpleType>
        <xsd:restriction base="dms:Text">
          <xsd:maxLength value="255"/>
        </xsd:restriction>
      </xsd:simpleType>
    </xsd:element>
    <xsd:element name="wpBusinessModule" ma:index="12" nillable="true" ma:displayName="Business Module" ma:default="LK Sager" ma:hidden="true" ma:internalName="wpBusinessModule" ma:readOnly="false">
      <xsd:simpleType>
        <xsd:restriction base="dms:Text"/>
      </xsd:simpleType>
    </xsd:element>
    <xsd:element name="rkProjectNumber" ma:index="13" nillable="true" ma:displayName="Project Number" ma:default="" ma:hidden="true" ma:internalName="rkProjectNumber" ma:readOnly="false">
      <xsd:simpleType>
        <xsd:restriction base="dms:Text">
          <xsd:maxLength value="255"/>
        </xsd:restriction>
      </xsd:simpleType>
    </xsd:element>
    <xsd:element name="rkCaseID" ma:index="16" nillable="true" ma:displayName="Case ID" ma:default="LK-2020-000133" ma:hidden="true" ma:internalName="rkCaseID" ma:readOnly="false">
      <xsd:simpleType>
        <xsd:restriction base="dms:Text">
          <xsd:maxLength value="255"/>
        </xsd:restriction>
      </xsd:simpleType>
    </xsd:element>
    <xsd:element name="rkConfidential" ma:index="26" nillable="true" ma:displayName="Confidential" ma:default="False" ma:internalName="rkConfidential" ma:readOnly="false">
      <xsd:simpleType>
        <xsd:restriction base="dms:Boolean"/>
      </xsd:simpleType>
    </xsd:element>
    <xsd:element name="p8b010f7df5842dca681a0912c2bcab2" ma:index="32" nillable="true" ma:taxonomy="true" ma:internalName="p8b010f7df5842dca681a0912c2bcab2" ma:taxonomyFieldName="rkDocDirection" ma:displayName="Document Direction" ma:readOnly="false" ma:default="1;#Internal|bf6bc60c-60b7-4f48-b412-c18e1ee58d20" ma:fieldId="{98b010f7-df58-42dc-a681-a0912c2bcab2}" ma:sspId="a6bba7c3-5107-49f1-abb3-1b46ebc15f72" ma:termSetId="79fb452f-4e81-49d7-bc6b-6702f6ca3880" ma:anchorId="ff9dba2f-780a-414f-8471-20c97a51bfc6" ma:open="false" ma:isKeyword="false">
      <xsd:complexType>
        <xsd:sequence>
          <xsd:element ref="pc:Terms" minOccurs="0" maxOccurs="1"/>
        </xsd:sequence>
      </xsd:complexType>
    </xsd:element>
    <xsd:element name="e5404abefda04403849637b8b186ca8b" ma:index="34" nillable="true" ma:taxonomy="true" ma:internalName="e5404abefda04403849637b8b186ca8b" ma:taxonomyFieldName="rkDocumentStatus" ma:displayName="Document Status" ma:readOnly="false" ma:default="2;#Final|9ae6fcd9-b451-46c0-9019-188a10b11456" ma:fieldId="{e5404abe-fda0-4403-8496-37b8b186ca8b}" ma:sspId="a6bba7c3-5107-49f1-abb3-1b46ebc15f72" ma:termSetId="78361e7a-d923-40e8-a730-0048d23b6454" ma:anchorId="a29111a7-f711-4224-8350-0bd8393b3a0f" ma:open="false" ma:isKeyword="false">
      <xsd:complexType>
        <xsd:sequence>
          <xsd:element ref="pc:Terms" minOccurs="0" maxOccurs="1"/>
        </xsd:sequence>
      </xsd:complexType>
    </xsd:element>
    <xsd:element name="he3fbb075a6045b5b2932beda317338e" ma:index="35" nillable="true" ma:taxonomy="true" ma:internalName="he3fbb075a6045b5b2932beda317338e" ma:taxonomyFieldName="rkProcess" ma:displayName="Process" ma:readOnly="false" ma:default="8;#Denmark|e7a1b23a-da25-477c-8e07-8bef6ff4a5e1" ma:fieldId="{1e3fbb07-5a60-45b5-b293-2beda317338e}" ma:sspId="a6bba7c3-5107-49f1-abb3-1b46ebc15f72" ma:termSetId="00571633-8780-43e7-b6b1-637829dbeb78" ma:anchorId="22bfe7ec-e31c-43a5-822a-3141cd045829" ma:open="false" ma:isKeyword="false">
      <xsd:complexType>
        <xsd:sequence>
          <xsd:element ref="pc:Terms" minOccurs="0" maxOccurs="1"/>
        </xsd:sequence>
      </xsd:complexType>
    </xsd:element>
    <xsd:element name="a30301ec14f1485491da311a88d487d0" ma:index="36" nillable="true" ma:taxonomy="true" ma:internalName="a30301ec14f1485491da311a88d487d0" ma:taxonomyFieldName="rkOpenConfidential" ma:displayName="Open/Confidential" ma:readOnly="false" ma:default="" ma:fieldId="{a30301ec-14f1-4854-91da-311a88d487d0}" ma:sspId="a6bba7c3-5107-49f1-abb3-1b46ebc15f72" ma:termSetId="a89445e1-73f4-4940-9c6c-20c6e19149d6" ma:anchorId="38c548bf-e54a-488a-9205-2631695ae108" ma:open="false" ma:isKeyword="false">
      <xsd:complexType>
        <xsd:sequence>
          <xsd:element ref="pc:Terms" minOccurs="0" maxOccurs="1"/>
        </xsd:sequence>
      </xsd:complexType>
    </xsd:element>
    <xsd:element name="efe7d62e48484725b70f554dbd987e75" ma:index="37" nillable="true" ma:taxonomy="true" ma:internalName="efe7d62e48484725b70f554dbd987e75" ma:taxonomyFieldName="rkCaseRespUnit" ma:displayName="Case Responsible Unit" ma:readOnly="false" ma:default="114;#National afdeling:Beredskab|094471df-6b85-4ad0-8302-c0f5c9016b08" ma:fieldId="{efe7d62e-4848-4725-b70f-554dbd987e75}" ma:sspId="a6bba7c3-5107-49f1-abb3-1b46ebc15f72" ma:termSetId="8e0c7b93-44db-40e5-8783-45b8f0433ae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fa8a10e-16e3-4618-9437-1ad898d7838e" elementFormDefault="qualified">
    <xsd:import namespace="http://schemas.microsoft.com/office/2006/documentManagement/types"/>
    <xsd:import namespace="http://schemas.microsoft.com/office/infopath/2007/PartnerControls"/>
    <xsd:element name="TaxCatchAllLabel" ma:index="30" nillable="true" ma:displayName="Taxonomy Catch All Column1" ma:hidden="true" ma:list="{c8737d54-6b21-4498-b318-470ec9e5941f}" ma:internalName="TaxCatchAllLabel" ma:readOnly="true" ma:showField="CatchAllDataLabel" ma:web="bfa8a10e-16e3-4618-9437-1ad898d7838e">
      <xsd:complexType>
        <xsd:complexContent>
          <xsd:extension base="dms:MultiChoiceLookup">
            <xsd:sequence>
              <xsd:element name="Value" type="dms:Lookup" maxOccurs="unbounded" minOccurs="0" nillable="true"/>
            </xsd:sequence>
          </xsd:extension>
        </xsd:complexContent>
      </xsd:complexType>
    </xsd:element>
    <xsd:element name="TaxCatchAll" ma:index="33" nillable="true" ma:displayName="Taxonomy Catch All Column" ma:hidden="true" ma:list="{c8737d54-6b21-4498-b318-470ec9e5941f}" ma:internalName="TaxCatchAll" ma:showField="CatchAllData" ma:web="bfa8a10e-16e3-4618-9437-1ad898d7838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bbeec68-b05e-4e2e-88e5-2ac3e13fe809" elementFormDefault="qualified">
    <xsd:import namespace="http://schemas.microsoft.com/office/2006/documentManagement/types"/>
    <xsd:import namespace="http://schemas.microsoft.com/office/infopath/2007/PartnerControls"/>
    <xsd:element name="wp_tag" ma:index="9" nillable="true" ma:displayName="Stage tag" ma:default="Open" ma:hidden="true" ma:internalName="wp_tag" ma:readOnly="false">
      <xsd:simpleType>
        <xsd:restriction base="dms:Text"/>
      </xsd:simpleType>
    </xsd:element>
    <xsd:element name="wpDocumentId" ma:index="10" nillable="true" ma:displayName="Document ID" ma:description="This field is can be used as a unique Document ID set by the WorkPoint Numerator Service" ma:internalName="wpDocumentId"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767a57-f800-4655-92d5-78e265d29961" elementFormDefault="qualified">
    <xsd:import namespace="http://schemas.microsoft.com/office/2006/documentManagement/types"/>
    <xsd:import namespace="http://schemas.microsoft.com/office/infopath/2007/PartnerControls"/>
    <xsd:element name="wp_entitynamefield" ma:index="11" nillable="true" ma:displayName="Case name" ma:default="Årsmøde 2020 Førstehjælp" ma:hidden="true" ma:internalName="wp_entitynamefield" ma:readOnly="false">
      <xsd:simpleType>
        <xsd:restriction base="dms:Text"/>
      </xsd:simpleType>
    </xsd:element>
    <xsd:element name="rkParentCase" ma:index="18" nillable="true" ma:displayName="Parent Case ID" ma:default="" ma:hidden="true" ma:internalName="rkParentCase" ma:readOnly="false">
      <xsd:simpleType>
        <xsd:restriction base="dms:Text"/>
      </xsd:simpleType>
    </xsd:element>
    <xsd:element name="rkParentCase_x003a_Name" ma:index="19" nillable="true" ma:displayName="Parent Case" ma:default="" ma:hidden="true" ma:internalName="rkParentCase_x003a_Name" ma:readOnly="false">
      <xsd:simpleType>
        <xsd:restriction base="dms:Text"/>
      </xsd:simpleType>
    </xsd:element>
    <xsd:element name="MediaServiceMetadata" ma:index="38" nillable="true" ma:displayName="MediaServiceMetadata" ma:hidden="true" ma:internalName="MediaServiceMetadata" ma:readOnly="true">
      <xsd:simpleType>
        <xsd:restriction base="dms:Note"/>
      </xsd:simpleType>
    </xsd:element>
    <xsd:element name="MediaServiceFastMetadata" ma:index="3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bfd2bb-3d4a-4549-9197-f3410a8da64b" elementFormDefault="qualified">
    <xsd:import namespace="http://schemas.microsoft.com/office/2006/documentManagement/types"/>
    <xsd:import namespace="http://schemas.microsoft.com/office/infopath/2007/PartnerControls"/>
    <xsd:element name="wpItemlocation" ma:index="22" nillable="true" ma:displayName="wpItemLocation" ma:default="52f89f3b39354c7c9851847cb57fcabb;4a4729547dea44959d8bce78817e3c8e;325;" ma:internalName="wpItem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606641-f97e-4629-acc0-d421289bb267" elementFormDefault="qualified">
    <xsd:import namespace="http://schemas.microsoft.com/office/2006/documentManagement/types"/>
    <xsd:import namespace="http://schemas.microsoft.com/office/infopath/2007/PartnerControls"/>
    <xsd:element name="rkRelatedDoc" ma:index="25" nillable="true" ma:displayName="Related document" ma:list="{3a767a57-f800-4655-92d5-78e265d29961}" ma:internalName="rkRelatedDoc" ma:readOnly="false"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b4e8b93c-7840-4123-9b82-3c9e6132db93" elementFormDefault="qualified">
    <xsd:import namespace="http://schemas.microsoft.com/office/2006/documentManagement/types"/>
    <xsd:import namespace="http://schemas.microsoft.com/office/infopath/2007/PartnerControls"/>
    <xsd:element name="mdaaf32c7ad648898f1bb0786b88ebdb" ma:index="31" nillable="true" ma:taxonomy="true" ma:internalName="mdaaf32c7ad648898f1bb0786b88ebdb" ma:taxonomyFieldName="rkSubject" ma:displayName="Subject" ma:readOnly="false" ma:default="" ma:fieldId="{6daaf32c-7ad6-4889-8f1b-b0786b88ebdb}" ma:sspId="a6bba7c3-5107-49f1-abb3-1b46ebc15f72" ma:termSetId="c39bd6dd-8752-448c-817a-60b94217b09a" ma:anchorId="877d3b0b-78a5-436d-b780-b7d2507d4384"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fe7d62e48484725b70f554dbd987e75 xmlns="d04ac8df-6fd2-482f-b819-b97b1136af7f">
      <Terms xmlns="http://schemas.microsoft.com/office/infopath/2007/PartnerControls">
        <TermInfo xmlns="http://schemas.microsoft.com/office/infopath/2007/PartnerControls">
          <TermName xmlns="http://schemas.microsoft.com/office/infopath/2007/PartnerControls">National afdeling:Beredskab</TermName>
          <TermId xmlns="http://schemas.microsoft.com/office/infopath/2007/PartnerControls">094471df-6b85-4ad0-8302-c0f5c9016b08</TermId>
        </TermInfo>
      </Terms>
    </efe7d62e48484725b70f554dbd987e75>
    <rkYellowNoteDoc xmlns="d04ac8df-6fd2-482f-b819-b97b1136af7f" xsi:nil="true"/>
    <rkDocumentAdvis xmlns="d04ac8df-6fd2-482f-b819-b97b1136af7f" xsi:nil="true"/>
    <p8b010f7df5842dca681a0912c2bcab2 xmlns="d04ac8df-6fd2-482f-b819-b97b1136af7f">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bf6bc60c-60b7-4f48-b412-c18e1ee58d20</TermId>
        </TermInfo>
      </Terms>
    </p8b010f7df5842dca681a0912c2bcab2>
    <rkParentCase_x003a_Name xmlns="3a767a57-f800-4655-92d5-78e265d29961" xsi:nil="true"/>
    <wpBusinessModule xmlns="d04ac8df-6fd2-482f-b819-b97b1136af7f">LK Sager</wpBusinessModule>
    <rkParentCase xmlns="3a767a57-f800-4655-92d5-78e265d29961" xsi:nil="true"/>
    <rkConfidential xmlns="d04ac8df-6fd2-482f-b819-b97b1136af7f">false</rkConfidential>
    <wp_tag xmlns="abbeec68-b05e-4e2e-88e5-2ac3e13fe809">Open</wp_tag>
    <wp_entitynamefield xmlns="3a767a57-f800-4655-92d5-78e265d29961">Årsmøde 2020 Førstehjælp</wp_entitynamefield>
    <rkCaseID xmlns="d04ac8df-6fd2-482f-b819-b97b1136af7f">LK-2020-000133</rkCaseID>
    <wpDocumentId xmlns="abbeec68-b05e-4e2e-88e5-2ac3e13fe809">2020-431459</wpDocumentId>
    <e5404abefda04403849637b8b186ca8b xmlns="d04ac8df-6fd2-482f-b819-b97b1136af7f">
      <Terms xmlns="http://schemas.microsoft.com/office/infopath/2007/PartnerControls">
        <TermInfo xmlns="http://schemas.microsoft.com/office/infopath/2007/PartnerControls">
          <TermName xmlns="http://schemas.microsoft.com/office/infopath/2007/PartnerControls">Final</TermName>
          <TermId xmlns="http://schemas.microsoft.com/office/infopath/2007/PartnerControls">9ae6fcd9-b451-46c0-9019-188a10b11456</TermId>
        </TermInfo>
      </Terms>
    </e5404abefda04403849637b8b186ca8b>
    <rkActDate xmlns="d04ac8df-6fd2-482f-b819-b97b1136af7f" xsi:nil="true"/>
    <he3fbb075a6045b5b2932beda317338e xmlns="d04ac8df-6fd2-482f-b819-b97b1136af7f">
      <Terms xmlns="http://schemas.microsoft.com/office/infopath/2007/PartnerControls">
        <TermInfo xmlns="http://schemas.microsoft.com/office/infopath/2007/PartnerControls">
          <TermName xmlns="http://schemas.microsoft.com/office/infopath/2007/PartnerControls">Denmark</TermName>
          <TermId xmlns="http://schemas.microsoft.com/office/infopath/2007/PartnerControls">e7a1b23a-da25-477c-8e07-8bef6ff4a5e1</TermId>
        </TermInfo>
      </Terms>
    </he3fbb075a6045b5b2932beda317338e>
    <rkProjectNumber xmlns="d04ac8df-6fd2-482f-b819-b97b1136af7f" xsi:nil="true"/>
    <TaxCatchAll xmlns="bfa8a10e-16e3-4618-9437-1ad898d7838e">
      <Value>114</Value>
      <Value>110</Value>
      <Value>6</Value>
      <Value>5</Value>
      <Value>20</Value>
      <Value>8</Value>
    </TaxCatchAll>
    <mdaaf32c7ad648898f1bb0786b88ebdb xmlns="b4e8b93c-7840-4123-9b82-3c9e6132db93">
      <Terms xmlns="http://schemas.microsoft.com/office/infopath/2007/PartnerControls">
        <TermInfo xmlns="http://schemas.microsoft.com/office/infopath/2007/PartnerControls">
          <TermName xmlns="http://schemas.microsoft.com/office/infopath/2007/PartnerControls">Yearly meetings and network</TermName>
          <TermId xmlns="http://schemas.microsoft.com/office/infopath/2007/PartnerControls">54a304b5-bd67-4c3a-bb5d-fed9c648578e</TermId>
        </TermInfo>
      </Terms>
    </mdaaf32c7ad648898f1bb0786b88ebdb>
    <rkArchivingPeriod xmlns="d04ac8df-6fd2-482f-b819-b97b1136af7f">2019-2024</rkArchivingPeriod>
    <rkDeletionDate xmlns="d04ac8df-6fd2-482f-b819-b97b1136af7f" xsi:nil="true"/>
    <a30301ec14f1485491da311a88d487d0 xmlns="d04ac8df-6fd2-482f-b819-b97b1136af7f">
      <Terms xmlns="http://schemas.microsoft.com/office/infopath/2007/PartnerControls">
        <TermInfo xmlns="http://schemas.microsoft.com/office/infopath/2007/PartnerControls">
          <TermName xmlns="http://schemas.microsoft.com/office/infopath/2007/PartnerControls">Open</TermName>
          <TermId xmlns="http://schemas.microsoft.com/office/infopath/2007/PartnerControls">5b634c15-81a0-4474-a1b9-c7fcf95d35c4</TermId>
        </TermInfo>
      </Terms>
    </a30301ec14f1485491da311a88d487d0>
    <rkRelatedDoc xmlns="3e606641-f97e-4629-acc0-d421289bb267" xsi:nil="true"/>
    <wpItemlocation xmlns="14bfd2bb-3d4a-4549-9197-f3410a8da64b">52f89f3b39354c7c9851847cb57fcabb;4a4729547dea44959d8bce78817e3c8e;325;</wpItemloc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84E047-6F10-4B60-BCF3-E92563201C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4ac8df-6fd2-482f-b819-b97b1136af7f"/>
    <ds:schemaRef ds:uri="bfa8a10e-16e3-4618-9437-1ad898d7838e"/>
    <ds:schemaRef ds:uri="abbeec68-b05e-4e2e-88e5-2ac3e13fe809"/>
    <ds:schemaRef ds:uri="3a767a57-f800-4655-92d5-78e265d29961"/>
    <ds:schemaRef ds:uri="14bfd2bb-3d4a-4549-9197-f3410a8da64b"/>
    <ds:schemaRef ds:uri="3e606641-f97e-4629-acc0-d421289bb267"/>
    <ds:schemaRef ds:uri="b4e8b93c-7840-4123-9b82-3c9e6132db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ABBE1D-5D18-4E44-BB37-F9A237852432}">
  <ds:schemaRef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terms/"/>
    <ds:schemaRef ds:uri="3a767a57-f800-4655-92d5-78e265d29961"/>
    <ds:schemaRef ds:uri="b4e8b93c-7840-4123-9b82-3c9e6132db93"/>
    <ds:schemaRef ds:uri="http://purl.org/dc/dcmitype/"/>
    <ds:schemaRef ds:uri="14bfd2bb-3d4a-4549-9197-f3410a8da64b"/>
    <ds:schemaRef ds:uri="abbeec68-b05e-4e2e-88e5-2ac3e13fe809"/>
    <ds:schemaRef ds:uri="3e606641-f97e-4629-acc0-d421289bb267"/>
    <ds:schemaRef ds:uri="bfa8a10e-16e3-4618-9437-1ad898d7838e"/>
    <ds:schemaRef ds:uri="d04ac8df-6fd2-482f-b819-b97b1136af7f"/>
    <ds:schemaRef ds:uri="http://www.w3.org/XML/1998/namespace"/>
  </ds:schemaRefs>
</ds:datastoreItem>
</file>

<file path=customXml/itemProps3.xml><?xml version="1.0" encoding="utf-8"?>
<ds:datastoreItem xmlns:ds="http://schemas.openxmlformats.org/officeDocument/2006/customXml" ds:itemID="{D9CF9897-618C-4D14-B421-56570A4A62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334</TotalTime>
  <Words>1626</Words>
  <Application>Microsoft Office PowerPoint</Application>
  <PresentationFormat>Skærmshow (4:3)</PresentationFormat>
  <Paragraphs>256</Paragraphs>
  <Slides>22</Slides>
  <Notes>20</Notes>
  <HiddenSlides>0</HiddenSlides>
  <MMClips>1</MMClips>
  <ScaleCrop>false</ScaleCrop>
  <HeadingPairs>
    <vt:vector size="6" baseType="variant">
      <vt:variant>
        <vt:lpstr>Benyttede skrifttyper</vt:lpstr>
      </vt:variant>
      <vt:variant>
        <vt:i4>4</vt:i4>
      </vt:variant>
      <vt:variant>
        <vt:lpstr>Tema</vt:lpstr>
      </vt:variant>
      <vt:variant>
        <vt:i4>2</vt:i4>
      </vt:variant>
      <vt:variant>
        <vt:lpstr>Slidetitler</vt:lpstr>
      </vt:variant>
      <vt:variant>
        <vt:i4>22</vt:i4>
      </vt:variant>
    </vt:vector>
  </HeadingPairs>
  <TitlesOfParts>
    <vt:vector size="28" baseType="lpstr">
      <vt:lpstr>Arial</vt:lpstr>
      <vt:lpstr>Calibri</vt:lpstr>
      <vt:lpstr>Verdana</vt:lpstr>
      <vt:lpstr>Wingdings</vt:lpstr>
      <vt:lpstr>Dansk Røde Kors</vt:lpstr>
      <vt:lpstr>1_Dansk Roede Kors</vt:lpstr>
      <vt:lpstr>Årsmøde 2020</vt:lpstr>
      <vt:lpstr>DAGENS PROGRAM</vt:lpstr>
      <vt:lpstr>Røde Kors som beredskabsorganisation</vt:lpstr>
      <vt:lpstr>Røde Kors ‘Parat’ – et mindset</vt:lpstr>
      <vt:lpstr>Alle skal kunne førstehjælp</vt:lpstr>
      <vt:lpstr>STATUS 2020</vt:lpstr>
      <vt:lpstr>De vigtigste facts</vt:lpstr>
      <vt:lpstr>Antal kursister </vt:lpstr>
      <vt:lpstr>SALG AF AFDELINGSSKURSER</vt:lpstr>
      <vt:lpstr>Kursustyper 2019 og 2020</vt:lpstr>
      <vt:lpstr>Nye priser 2021</vt:lpstr>
      <vt:lpstr>10 Afdelinger står for 2/3 omsætning</vt:lpstr>
      <vt:lpstr>SALG AF VIRKSOMHEDSKURSER</vt:lpstr>
      <vt:lpstr>Nye instruktører</vt:lpstr>
      <vt:lpstr>Få instruktører holder flest kurser</vt:lpstr>
      <vt:lpstr>FØRSTEHJÆLP I RØDE KORS’ FÆLLESSKABET</vt:lpstr>
      <vt:lpstr>Udfordringer</vt:lpstr>
      <vt:lpstr>Fremadrettet</vt:lpstr>
      <vt:lpstr>Kort kaffepause</vt:lpstr>
      <vt:lpstr>PowerPoint-præsentation</vt:lpstr>
      <vt:lpstr>DoCAS og Kursusadministration</vt:lpstr>
      <vt:lpstr>ÅRMØDE 2021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Årsmøde 2020</dc:title>
  <dc:creator>Inge Skaarup Andersen</dc:creator>
  <cp:lastModifiedBy>Inge Skaarup Andersen</cp:lastModifiedBy>
  <cp:revision>7</cp:revision>
  <cp:lastPrinted>2020-11-20T16:55:10Z</cp:lastPrinted>
  <dcterms:created xsi:type="dcterms:W3CDTF">2020-11-20T11:08:29Z</dcterms:created>
  <dcterms:modified xsi:type="dcterms:W3CDTF">2020-11-26T08:53:12Z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kDocDirection">
    <vt:lpwstr>5;#Internal|bf6bc60c-60b7-4f48-b412-c18e1ee58d20</vt:lpwstr>
  </property>
  <property fmtid="{D5CDD505-2E9C-101B-9397-08002B2CF9AE}" pid="3" name="rkCaseRespUnit">
    <vt:lpwstr>114;#National afdeling:Beredskab|094471df-6b85-4ad0-8302-c0f5c9016b08</vt:lpwstr>
  </property>
  <property fmtid="{D5CDD505-2E9C-101B-9397-08002B2CF9AE}" pid="4" name="rkOpenConfidential">
    <vt:lpwstr>110;#Open|5b634c15-81a0-4474-a1b9-c7fcf95d35c4</vt:lpwstr>
  </property>
  <property fmtid="{D5CDD505-2E9C-101B-9397-08002B2CF9AE}" pid="5" name="rkProcess">
    <vt:lpwstr>8;#Denmark|e7a1b23a-da25-477c-8e07-8bef6ff4a5e1</vt:lpwstr>
  </property>
  <property fmtid="{D5CDD505-2E9C-101B-9397-08002B2CF9AE}" pid="6" name="rkSubject">
    <vt:lpwstr>20;#Yearly meetings and network|54a304b5-bd67-4c3a-bb5d-fed9c648578e</vt:lpwstr>
  </property>
  <property fmtid="{D5CDD505-2E9C-101B-9397-08002B2CF9AE}" pid="7" name="rkDocumentStatus">
    <vt:lpwstr>6;#Final|9ae6fcd9-b451-46c0-9019-188a10b11456</vt:lpwstr>
  </property>
  <property fmtid="{D5CDD505-2E9C-101B-9397-08002B2CF9AE}" pid="8" name="ContentTypeId">
    <vt:lpwstr>0x010100BAF7254234723E48BEAA5279D19E83B80005434744A71A24428AC556CF6D480815</vt:lpwstr>
  </property>
</Properties>
</file>